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9" r:id="rId3"/>
    <p:sldId id="258" r:id="rId4"/>
    <p:sldId id="294" r:id="rId5"/>
    <p:sldId id="260" r:id="rId6"/>
    <p:sldId id="261" r:id="rId7"/>
    <p:sldId id="295" r:id="rId8"/>
    <p:sldId id="336" r:id="rId9"/>
    <p:sldId id="265" r:id="rId10"/>
    <p:sldId id="338" r:id="rId11"/>
    <p:sldId id="322" r:id="rId12"/>
    <p:sldId id="333" r:id="rId13"/>
    <p:sldId id="297" r:id="rId14"/>
    <p:sldId id="321" r:id="rId15"/>
    <p:sldId id="323" r:id="rId16"/>
    <p:sldId id="300" r:id="rId17"/>
    <p:sldId id="324" r:id="rId18"/>
    <p:sldId id="325" r:id="rId19"/>
    <p:sldId id="326" r:id="rId20"/>
    <p:sldId id="330" r:id="rId21"/>
    <p:sldId id="329" r:id="rId22"/>
    <p:sldId id="331" r:id="rId23"/>
    <p:sldId id="332" r:id="rId24"/>
    <p:sldId id="328" r:id="rId25"/>
    <p:sldId id="301" r:id="rId26"/>
    <p:sldId id="302" r:id="rId27"/>
    <p:sldId id="303" r:id="rId28"/>
    <p:sldId id="304" r:id="rId29"/>
    <p:sldId id="337" r:id="rId30"/>
    <p:sldId id="305" r:id="rId31"/>
    <p:sldId id="311" r:id="rId32"/>
    <p:sldId id="334" r:id="rId33"/>
    <p:sldId id="335" r:id="rId34"/>
    <p:sldId id="308" r:id="rId35"/>
    <p:sldId id="309" r:id="rId36"/>
    <p:sldId id="312" r:id="rId37"/>
    <p:sldId id="310" r:id="rId38"/>
    <p:sldId id="314" r:id="rId39"/>
    <p:sldId id="315" r:id="rId40"/>
    <p:sldId id="313" r:id="rId41"/>
    <p:sldId id="316" r:id="rId42"/>
    <p:sldId id="317" r:id="rId43"/>
    <p:sldId id="296" r:id="rId44"/>
    <p:sldId id="318" r:id="rId45"/>
    <p:sldId id="319" r:id="rId46"/>
    <p:sldId id="320" r:id="rId47"/>
    <p:sldId id="306" r:id="rId48"/>
    <p:sldId id="307" r:id="rId49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51"/>
      <p:bold r:id="rId52"/>
      <p:italic r:id="rId53"/>
      <p:boldItalic r:id="rId54"/>
    </p:embeddedFont>
    <p:embeddedFont>
      <p:font typeface="EB Garamond" panose="00000500000000000000" pitchFamily="2" charset="0"/>
      <p:regular r:id="rId55"/>
      <p:bold r:id="rId56"/>
      <p:italic r:id="rId57"/>
      <p:boldItalic r:id="rId58"/>
    </p:embeddedFont>
    <p:embeddedFont>
      <p:font typeface="Fira Sans Extra Condensed Medium" panose="020B0604020202020204" charset="0"/>
      <p:regular r:id="rId59"/>
      <p:bold r:id="rId60"/>
      <p:italic r:id="rId61"/>
      <p:boldItalic r:id="rId62"/>
    </p:embeddedFont>
    <p:embeddedFont>
      <p:font typeface="Montserrat Black" panose="00000A00000000000000" pitchFamily="2" charset="0"/>
      <p:bold r:id="rId63"/>
      <p:boldItalic r:id="rId64"/>
    </p:embeddedFont>
    <p:embeddedFont>
      <p:font typeface="Montserrat ExtraBold" panose="00000900000000000000" pitchFamily="2" charset="0"/>
      <p:bold r:id="rId65"/>
      <p:boldItalic r:id="rId66"/>
    </p:embeddedFont>
    <p:embeddedFont>
      <p:font typeface="Montserrat Light" panose="00000400000000000000" pitchFamily="2" charset="0"/>
      <p:regular r:id="rId67"/>
      <p:bold r:id="rId68"/>
      <p:italic r:id="rId69"/>
      <p:boldItalic r:id="rId70"/>
    </p:embeddedFont>
    <p:embeddedFont>
      <p:font typeface="Montserrat Medium" panose="00000600000000000000" pitchFamily="2" charset="0"/>
      <p:regular r:id="rId71"/>
      <p:bold r:id="rId72"/>
      <p:italic r:id="rId73"/>
      <p:boldItalic r:id="rId74"/>
    </p:embeddedFont>
    <p:embeddedFont>
      <p:font typeface="Squada One" panose="020B0604020202020204" charset="0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13459E-62BA-47E4-A591-4E28D278EEA2}">
  <a:tblStyle styleId="{1313459E-62BA-47E4-A591-4E28D278EE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80" d="100"/>
          <a:sy n="80" d="100"/>
        </p:scale>
        <p:origin x="8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font" Target="fonts/font2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41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053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947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249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100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120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44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421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412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55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37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91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99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071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410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226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120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67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75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4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59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75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788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446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40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763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770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572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45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01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86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2077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9594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732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84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9948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2426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653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2040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46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16612d386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16612d386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21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659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5" hasCustomPrompt="1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6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8" hasCustomPrompt="1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4" hasCustomPrompt="1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7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8" hasCustomPrompt="1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20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1" hasCustomPrompt="1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rot="-5400000">
            <a:off x="-101015" y="-226845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 rot="-5400000">
            <a:off x="126769" y="-37550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1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742950" y="31014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DSIF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Joseph Gan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743024" y="2221200"/>
            <a:ext cx="3823055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Smarter</a:t>
            </a:r>
            <a:endParaRPr dirty="0">
              <a:solidFill>
                <a:srgbClr val="434343"/>
              </a:solidFill>
            </a:endParaRPr>
          </a:p>
          <a:p>
            <a:r>
              <a:rPr lang="en" dirty="0">
                <a:sym typeface="Montserrat Light"/>
              </a:rPr>
              <a:t>Condominium</a:t>
            </a:r>
            <a:br>
              <a:rPr lang="en" dirty="0">
                <a:sym typeface="Montserrat Light"/>
              </a:rPr>
            </a:br>
            <a:r>
              <a:rPr lang="en" dirty="0">
                <a:sym typeface="Montserrat Light"/>
              </a:rPr>
              <a:t>Search</a:t>
            </a:r>
            <a:endParaRPr dirty="0">
              <a:sym typeface="Montserrat Light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" name="Google Shape;152;p27">
            <a:extLst>
              <a:ext uri="{FF2B5EF4-FFF2-40B4-BE49-F238E27FC236}">
                <a16:creationId xmlns:a16="http://schemas.microsoft.com/office/drawing/2014/main" id="{2A216EFB-9B03-46EC-92FF-D88391041848}"/>
              </a:ext>
            </a:extLst>
          </p:cNvPr>
          <p:cNvGrpSpPr/>
          <p:nvPr/>
        </p:nvGrpSpPr>
        <p:grpSpPr>
          <a:xfrm>
            <a:off x="4572002" y="226052"/>
            <a:ext cx="4423429" cy="4660797"/>
            <a:chOff x="235872" y="683627"/>
            <a:chExt cx="747039" cy="787153"/>
          </a:xfrm>
        </p:grpSpPr>
        <p:sp>
          <p:nvSpPr>
            <p:cNvPr id="46" name="Google Shape;153;p27">
              <a:extLst>
                <a:ext uri="{FF2B5EF4-FFF2-40B4-BE49-F238E27FC236}">
                  <a16:creationId xmlns:a16="http://schemas.microsoft.com/office/drawing/2014/main" id="{9E816F3F-073B-4567-AD96-11DA14E4B406}"/>
                </a:ext>
              </a:extLst>
            </p:cNvPr>
            <p:cNvSpPr/>
            <p:nvPr/>
          </p:nvSpPr>
          <p:spPr>
            <a:xfrm>
              <a:off x="716440" y="1024053"/>
              <a:ext cx="13600" cy="31325"/>
            </a:xfrm>
            <a:custGeom>
              <a:avLst/>
              <a:gdLst/>
              <a:ahLst/>
              <a:cxnLst/>
              <a:rect l="l" t="t" r="r" b="b"/>
              <a:pathLst>
                <a:path w="544" h="1253" extrusionOk="0">
                  <a:moveTo>
                    <a:pt x="128" y="1"/>
                  </a:moveTo>
                  <a:cubicBezTo>
                    <a:pt x="86" y="1"/>
                    <a:pt x="45" y="3"/>
                    <a:pt x="5" y="8"/>
                  </a:cubicBezTo>
                  <a:lnTo>
                    <a:pt x="1" y="1161"/>
                  </a:lnTo>
                  <a:cubicBezTo>
                    <a:pt x="41" y="1156"/>
                    <a:pt x="83" y="1153"/>
                    <a:pt x="124" y="1153"/>
                  </a:cubicBezTo>
                  <a:cubicBezTo>
                    <a:pt x="274" y="1153"/>
                    <a:pt x="424" y="1186"/>
                    <a:pt x="539" y="1252"/>
                  </a:cubicBezTo>
                  <a:lnTo>
                    <a:pt x="543" y="101"/>
                  </a:lnTo>
                  <a:cubicBezTo>
                    <a:pt x="427" y="34"/>
                    <a:pt x="277" y="1"/>
                    <a:pt x="12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4;p27">
              <a:extLst>
                <a:ext uri="{FF2B5EF4-FFF2-40B4-BE49-F238E27FC236}">
                  <a16:creationId xmlns:a16="http://schemas.microsoft.com/office/drawing/2014/main" id="{F3E52CCA-D9E2-4E10-B617-A1826C06012A}"/>
                </a:ext>
              </a:extLst>
            </p:cNvPr>
            <p:cNvSpPr/>
            <p:nvPr/>
          </p:nvSpPr>
          <p:spPr>
            <a:xfrm>
              <a:off x="709190" y="1024253"/>
              <a:ext cx="7400" cy="31125"/>
            </a:xfrm>
            <a:custGeom>
              <a:avLst/>
              <a:gdLst/>
              <a:ahLst/>
              <a:cxnLst/>
              <a:rect l="l" t="t" r="r" b="b"/>
              <a:pathLst>
                <a:path w="296" h="1245" extrusionOk="0">
                  <a:moveTo>
                    <a:pt x="295" y="0"/>
                  </a:moveTo>
                  <a:cubicBezTo>
                    <a:pt x="192" y="12"/>
                    <a:pt x="94" y="42"/>
                    <a:pt x="4" y="93"/>
                  </a:cubicBezTo>
                  <a:lnTo>
                    <a:pt x="1" y="1244"/>
                  </a:lnTo>
                  <a:cubicBezTo>
                    <a:pt x="91" y="1195"/>
                    <a:pt x="189" y="1163"/>
                    <a:pt x="291" y="1153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5;p27">
              <a:extLst>
                <a:ext uri="{FF2B5EF4-FFF2-40B4-BE49-F238E27FC236}">
                  <a16:creationId xmlns:a16="http://schemas.microsoft.com/office/drawing/2014/main" id="{8FFEF277-42E2-42D7-BC34-082908C86BEC}"/>
                </a:ext>
              </a:extLst>
            </p:cNvPr>
            <p:cNvSpPr/>
            <p:nvPr/>
          </p:nvSpPr>
          <p:spPr>
            <a:xfrm>
              <a:off x="729890" y="1026553"/>
              <a:ext cx="68974" cy="68575"/>
            </a:xfrm>
            <a:custGeom>
              <a:avLst/>
              <a:gdLst/>
              <a:ahLst/>
              <a:cxnLst/>
              <a:rect l="l" t="t" r="r" b="b"/>
              <a:pathLst>
                <a:path w="2759" h="2743" extrusionOk="0">
                  <a:moveTo>
                    <a:pt x="5" y="1"/>
                  </a:moveTo>
                  <a:lnTo>
                    <a:pt x="1" y="1152"/>
                  </a:lnTo>
                  <a:lnTo>
                    <a:pt x="2756" y="2743"/>
                  </a:lnTo>
                  <a:lnTo>
                    <a:pt x="2759" y="159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6;p27">
              <a:extLst>
                <a:ext uri="{FF2B5EF4-FFF2-40B4-BE49-F238E27FC236}">
                  <a16:creationId xmlns:a16="http://schemas.microsoft.com/office/drawing/2014/main" id="{FC32731B-66B5-4334-83A6-8974DB1E318A}"/>
                </a:ext>
              </a:extLst>
            </p:cNvPr>
            <p:cNvSpPr/>
            <p:nvPr/>
          </p:nvSpPr>
          <p:spPr>
            <a:xfrm>
              <a:off x="879188" y="1116479"/>
              <a:ext cx="6550" cy="32525"/>
            </a:xfrm>
            <a:custGeom>
              <a:avLst/>
              <a:gdLst/>
              <a:ahLst/>
              <a:cxnLst/>
              <a:rect l="l" t="t" r="r" b="b"/>
              <a:pathLst>
                <a:path w="262" h="1301" extrusionOk="0">
                  <a:moveTo>
                    <a:pt x="261" y="0"/>
                  </a:moveTo>
                  <a:lnTo>
                    <a:pt x="4" y="149"/>
                  </a:lnTo>
                  <a:lnTo>
                    <a:pt x="0" y="1301"/>
                  </a:lnTo>
                  <a:lnTo>
                    <a:pt x="258" y="1151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;p27">
              <a:extLst>
                <a:ext uri="{FF2B5EF4-FFF2-40B4-BE49-F238E27FC236}">
                  <a16:creationId xmlns:a16="http://schemas.microsoft.com/office/drawing/2014/main" id="{0402B085-F424-408D-8E86-60D9585D8A69}"/>
                </a:ext>
              </a:extLst>
            </p:cNvPr>
            <p:cNvSpPr/>
            <p:nvPr/>
          </p:nvSpPr>
          <p:spPr>
            <a:xfrm>
              <a:off x="875188" y="1120203"/>
              <a:ext cx="4125" cy="30075"/>
            </a:xfrm>
            <a:custGeom>
              <a:avLst/>
              <a:gdLst/>
              <a:ahLst/>
              <a:cxnLst/>
              <a:rect l="l" t="t" r="r" b="b"/>
              <a:pathLst>
                <a:path w="165" h="1203" extrusionOk="0">
                  <a:moveTo>
                    <a:pt x="164" y="0"/>
                  </a:moveTo>
                  <a:cubicBezTo>
                    <a:pt x="114" y="27"/>
                    <a:pt x="60" y="44"/>
                    <a:pt x="3" y="51"/>
                  </a:cubicBezTo>
                  <a:lnTo>
                    <a:pt x="1" y="1203"/>
                  </a:lnTo>
                  <a:cubicBezTo>
                    <a:pt x="56" y="1197"/>
                    <a:pt x="111" y="1179"/>
                    <a:pt x="160" y="1152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8;p27">
              <a:extLst>
                <a:ext uri="{FF2B5EF4-FFF2-40B4-BE49-F238E27FC236}">
                  <a16:creationId xmlns:a16="http://schemas.microsoft.com/office/drawing/2014/main" id="{74131496-FB56-460B-9C1D-BC4CC2A2227C}"/>
                </a:ext>
              </a:extLst>
            </p:cNvPr>
            <p:cNvSpPr/>
            <p:nvPr/>
          </p:nvSpPr>
          <p:spPr>
            <a:xfrm>
              <a:off x="867838" y="1120203"/>
              <a:ext cx="7450" cy="30175"/>
            </a:xfrm>
            <a:custGeom>
              <a:avLst/>
              <a:gdLst/>
              <a:ahLst/>
              <a:cxnLst/>
              <a:rect l="l" t="t" r="r" b="b"/>
              <a:pathLst>
                <a:path w="298" h="1207" extrusionOk="0">
                  <a:moveTo>
                    <a:pt x="3" y="0"/>
                  </a:moveTo>
                  <a:lnTo>
                    <a:pt x="0" y="1153"/>
                  </a:lnTo>
                  <a:cubicBezTo>
                    <a:pt x="62" y="1189"/>
                    <a:pt x="143" y="1207"/>
                    <a:pt x="225" y="1207"/>
                  </a:cubicBezTo>
                  <a:cubicBezTo>
                    <a:pt x="248" y="1207"/>
                    <a:pt x="272" y="1205"/>
                    <a:pt x="295" y="1203"/>
                  </a:cubicBezTo>
                  <a:lnTo>
                    <a:pt x="297" y="51"/>
                  </a:lnTo>
                  <a:lnTo>
                    <a:pt x="297" y="51"/>
                  </a:lnTo>
                  <a:cubicBezTo>
                    <a:pt x="276" y="54"/>
                    <a:pt x="254" y="55"/>
                    <a:pt x="232" y="55"/>
                  </a:cubicBezTo>
                  <a:cubicBezTo>
                    <a:pt x="149" y="55"/>
                    <a:pt x="66" y="37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;p27">
              <a:extLst>
                <a:ext uri="{FF2B5EF4-FFF2-40B4-BE49-F238E27FC236}">
                  <a16:creationId xmlns:a16="http://schemas.microsoft.com/office/drawing/2014/main" id="{74CADA8D-D7FE-4079-BAF9-049A75042311}"/>
                </a:ext>
              </a:extLst>
            </p:cNvPr>
            <p:cNvSpPr/>
            <p:nvPr/>
          </p:nvSpPr>
          <p:spPr>
            <a:xfrm>
              <a:off x="885637" y="1116479"/>
              <a:ext cx="68924" cy="68575"/>
            </a:xfrm>
            <a:custGeom>
              <a:avLst/>
              <a:gdLst/>
              <a:ahLst/>
              <a:cxnLst/>
              <a:rect l="l" t="t" r="r" b="b"/>
              <a:pathLst>
                <a:path w="2757" h="2743" extrusionOk="0">
                  <a:moveTo>
                    <a:pt x="3" y="0"/>
                  </a:moveTo>
                  <a:lnTo>
                    <a:pt x="0" y="1151"/>
                  </a:lnTo>
                  <a:lnTo>
                    <a:pt x="2754" y="2742"/>
                  </a:lnTo>
                  <a:lnTo>
                    <a:pt x="2757" y="158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0;p27">
              <a:extLst>
                <a:ext uri="{FF2B5EF4-FFF2-40B4-BE49-F238E27FC236}">
                  <a16:creationId xmlns:a16="http://schemas.microsoft.com/office/drawing/2014/main" id="{DCA91959-853D-462B-ACBB-43CBFF82D3D0}"/>
                </a:ext>
              </a:extLst>
            </p:cNvPr>
            <p:cNvSpPr/>
            <p:nvPr/>
          </p:nvSpPr>
          <p:spPr>
            <a:xfrm>
              <a:off x="954462" y="1156204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4" y="0"/>
                  </a:moveTo>
                  <a:lnTo>
                    <a:pt x="1" y="1153"/>
                  </a:lnTo>
                  <a:cubicBezTo>
                    <a:pt x="117" y="1220"/>
                    <a:pt x="173" y="1308"/>
                    <a:pt x="173" y="1395"/>
                  </a:cubicBezTo>
                  <a:lnTo>
                    <a:pt x="178" y="242"/>
                  </a:lnTo>
                  <a:cubicBezTo>
                    <a:pt x="178" y="155"/>
                    <a:pt x="120" y="67"/>
                    <a:pt x="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1;p27">
              <a:extLst>
                <a:ext uri="{FF2B5EF4-FFF2-40B4-BE49-F238E27FC236}">
                  <a16:creationId xmlns:a16="http://schemas.microsoft.com/office/drawing/2014/main" id="{B4F3C738-A98F-4F67-A268-C4A8627958AF}"/>
                </a:ext>
              </a:extLst>
            </p:cNvPr>
            <p:cNvSpPr/>
            <p:nvPr/>
          </p:nvSpPr>
          <p:spPr>
            <a:xfrm>
              <a:off x="957236" y="1162254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2;p27">
              <a:extLst>
                <a:ext uri="{FF2B5EF4-FFF2-40B4-BE49-F238E27FC236}">
                  <a16:creationId xmlns:a16="http://schemas.microsoft.com/office/drawing/2014/main" id="{C9AAA391-4CEE-475C-9A39-A0B788A9C60F}"/>
                </a:ext>
              </a:extLst>
            </p:cNvPr>
            <p:cNvSpPr/>
            <p:nvPr/>
          </p:nvSpPr>
          <p:spPr>
            <a:xfrm>
              <a:off x="957236" y="1162254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3;p27">
              <a:extLst>
                <a:ext uri="{FF2B5EF4-FFF2-40B4-BE49-F238E27FC236}">
                  <a16:creationId xmlns:a16="http://schemas.microsoft.com/office/drawing/2014/main" id="{EC56C168-972E-4F06-92C9-96CDB2D073BA}"/>
                </a:ext>
              </a:extLst>
            </p:cNvPr>
            <p:cNvSpPr/>
            <p:nvPr/>
          </p:nvSpPr>
          <p:spPr>
            <a:xfrm>
              <a:off x="957236" y="1162254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4;p27">
              <a:extLst>
                <a:ext uri="{FF2B5EF4-FFF2-40B4-BE49-F238E27FC236}">
                  <a16:creationId xmlns:a16="http://schemas.microsoft.com/office/drawing/2014/main" id="{6C51E22E-62EE-4F00-87E4-B16E0549A7A0}"/>
                </a:ext>
              </a:extLst>
            </p:cNvPr>
            <p:cNvSpPr/>
            <p:nvPr/>
          </p:nvSpPr>
          <p:spPr>
            <a:xfrm>
              <a:off x="954537" y="1166054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5;p27">
              <a:extLst>
                <a:ext uri="{FF2B5EF4-FFF2-40B4-BE49-F238E27FC236}">
                  <a16:creationId xmlns:a16="http://schemas.microsoft.com/office/drawing/2014/main" id="{5A0B0C7D-B9EE-4CBD-90CE-1435D80158E6}"/>
                </a:ext>
              </a:extLst>
            </p:cNvPr>
            <p:cNvSpPr/>
            <p:nvPr/>
          </p:nvSpPr>
          <p:spPr>
            <a:xfrm>
              <a:off x="954537" y="1166054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6;p27">
              <a:extLst>
                <a:ext uri="{FF2B5EF4-FFF2-40B4-BE49-F238E27FC236}">
                  <a16:creationId xmlns:a16="http://schemas.microsoft.com/office/drawing/2014/main" id="{A992094D-3216-49A9-8E3C-C7A418F1004E}"/>
                </a:ext>
              </a:extLst>
            </p:cNvPr>
            <p:cNvSpPr/>
            <p:nvPr/>
          </p:nvSpPr>
          <p:spPr>
            <a:xfrm>
              <a:off x="977936" y="1163779"/>
              <a:ext cx="2625" cy="34975"/>
            </a:xfrm>
            <a:custGeom>
              <a:avLst/>
              <a:gdLst/>
              <a:ahLst/>
              <a:cxnLst/>
              <a:rect l="l" t="t" r="r" b="b"/>
              <a:pathLst>
                <a:path w="105" h="1399" extrusionOk="0">
                  <a:moveTo>
                    <a:pt x="105" y="0"/>
                  </a:moveTo>
                  <a:lnTo>
                    <a:pt x="104" y="2"/>
                  </a:lnTo>
                  <a:lnTo>
                    <a:pt x="104" y="2"/>
                  </a:lnTo>
                  <a:cubicBezTo>
                    <a:pt x="105" y="1"/>
                    <a:pt x="105" y="1"/>
                    <a:pt x="105" y="0"/>
                  </a:cubicBezTo>
                  <a:close/>
                  <a:moveTo>
                    <a:pt x="104" y="2"/>
                  </a:moveTo>
                  <a:cubicBezTo>
                    <a:pt x="104" y="86"/>
                    <a:pt x="71" y="169"/>
                    <a:pt x="4" y="247"/>
                  </a:cubicBezTo>
                  <a:lnTo>
                    <a:pt x="0" y="1398"/>
                  </a:lnTo>
                  <a:cubicBezTo>
                    <a:pt x="68" y="1321"/>
                    <a:pt x="102" y="1237"/>
                    <a:pt x="102" y="1153"/>
                  </a:cubicBezTo>
                  <a:lnTo>
                    <a:pt x="104" y="2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;p27">
              <a:extLst>
                <a:ext uri="{FF2B5EF4-FFF2-40B4-BE49-F238E27FC236}">
                  <a16:creationId xmlns:a16="http://schemas.microsoft.com/office/drawing/2014/main" id="{71BE7347-DD4B-4170-9709-2916AEAB021C}"/>
                </a:ext>
              </a:extLst>
            </p:cNvPr>
            <p:cNvSpPr/>
            <p:nvPr/>
          </p:nvSpPr>
          <p:spPr>
            <a:xfrm>
              <a:off x="973536" y="1169929"/>
              <a:ext cx="4525" cy="32325"/>
            </a:xfrm>
            <a:custGeom>
              <a:avLst/>
              <a:gdLst/>
              <a:ahLst/>
              <a:cxnLst/>
              <a:rect l="l" t="t" r="r" b="b"/>
              <a:pathLst>
                <a:path w="181" h="1293" extrusionOk="0">
                  <a:moveTo>
                    <a:pt x="180" y="1"/>
                  </a:moveTo>
                  <a:lnTo>
                    <a:pt x="180" y="1"/>
                  </a:lnTo>
                  <a:cubicBezTo>
                    <a:pt x="130" y="56"/>
                    <a:pt x="70" y="104"/>
                    <a:pt x="5" y="140"/>
                  </a:cubicBezTo>
                  <a:lnTo>
                    <a:pt x="1" y="1293"/>
                  </a:lnTo>
                  <a:cubicBezTo>
                    <a:pt x="67" y="1257"/>
                    <a:pt x="127" y="1209"/>
                    <a:pt x="176" y="115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8;p27">
              <a:extLst>
                <a:ext uri="{FF2B5EF4-FFF2-40B4-BE49-F238E27FC236}">
                  <a16:creationId xmlns:a16="http://schemas.microsoft.com/office/drawing/2014/main" id="{6946EE37-177B-4EF8-AF17-8617B2109372}"/>
                </a:ext>
              </a:extLst>
            </p:cNvPr>
            <p:cNvSpPr/>
            <p:nvPr/>
          </p:nvSpPr>
          <p:spPr>
            <a:xfrm>
              <a:off x="264021" y="1026553"/>
              <a:ext cx="445269" cy="287551"/>
            </a:xfrm>
            <a:custGeom>
              <a:avLst/>
              <a:gdLst/>
              <a:ahLst/>
              <a:cxnLst/>
              <a:rect l="l" t="t" r="r" b="b"/>
              <a:pathLst>
                <a:path w="17811" h="11502" extrusionOk="0">
                  <a:moveTo>
                    <a:pt x="17811" y="1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" y="11501"/>
                  </a:lnTo>
                  <a:lnTo>
                    <a:pt x="17808" y="1152"/>
                  </a:lnTo>
                  <a:lnTo>
                    <a:pt x="1781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;p27">
              <a:extLst>
                <a:ext uri="{FF2B5EF4-FFF2-40B4-BE49-F238E27FC236}">
                  <a16:creationId xmlns:a16="http://schemas.microsoft.com/office/drawing/2014/main" id="{9DE380C1-2BFE-4A1D-8622-84A83805D039}"/>
                </a:ext>
              </a:extLst>
            </p:cNvPr>
            <p:cNvSpPr/>
            <p:nvPr/>
          </p:nvSpPr>
          <p:spPr>
            <a:xfrm>
              <a:off x="259746" y="1285254"/>
              <a:ext cx="4425" cy="40775"/>
            </a:xfrm>
            <a:custGeom>
              <a:avLst/>
              <a:gdLst/>
              <a:ahLst/>
              <a:cxnLst/>
              <a:rect l="l" t="t" r="r" b="b"/>
              <a:pathLst>
                <a:path w="177" h="1631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56" y="11"/>
                    <a:pt x="137" y="24"/>
                    <a:pt x="121" y="37"/>
                  </a:cubicBezTo>
                  <a:lnTo>
                    <a:pt x="109" y="46"/>
                  </a:lnTo>
                  <a:cubicBezTo>
                    <a:pt x="95" y="57"/>
                    <a:pt x="80" y="70"/>
                    <a:pt x="69" y="85"/>
                  </a:cubicBezTo>
                  <a:lnTo>
                    <a:pt x="66" y="86"/>
                  </a:lnTo>
                  <a:cubicBezTo>
                    <a:pt x="64" y="89"/>
                    <a:pt x="63" y="92"/>
                    <a:pt x="60" y="93"/>
                  </a:cubicBezTo>
                  <a:cubicBezTo>
                    <a:pt x="54" y="102"/>
                    <a:pt x="49" y="109"/>
                    <a:pt x="43" y="118"/>
                  </a:cubicBezTo>
                  <a:cubicBezTo>
                    <a:pt x="40" y="122"/>
                    <a:pt x="37" y="127"/>
                    <a:pt x="35" y="130"/>
                  </a:cubicBezTo>
                  <a:cubicBezTo>
                    <a:pt x="31" y="138"/>
                    <a:pt x="27" y="146"/>
                    <a:pt x="22" y="153"/>
                  </a:cubicBezTo>
                  <a:cubicBezTo>
                    <a:pt x="21" y="157"/>
                    <a:pt x="20" y="162"/>
                    <a:pt x="18" y="166"/>
                  </a:cubicBezTo>
                  <a:cubicBezTo>
                    <a:pt x="15" y="175"/>
                    <a:pt x="12" y="182"/>
                    <a:pt x="11" y="191"/>
                  </a:cubicBezTo>
                  <a:cubicBezTo>
                    <a:pt x="11" y="195"/>
                    <a:pt x="8" y="198"/>
                    <a:pt x="8" y="202"/>
                  </a:cubicBezTo>
                  <a:cubicBezTo>
                    <a:pt x="5" y="214"/>
                    <a:pt x="4" y="225"/>
                    <a:pt x="4" y="238"/>
                  </a:cubicBezTo>
                  <a:lnTo>
                    <a:pt x="1" y="1391"/>
                  </a:lnTo>
                  <a:lnTo>
                    <a:pt x="1" y="1401"/>
                  </a:lnTo>
                  <a:cubicBezTo>
                    <a:pt x="1" y="1409"/>
                    <a:pt x="1" y="1416"/>
                    <a:pt x="2" y="1423"/>
                  </a:cubicBezTo>
                  <a:cubicBezTo>
                    <a:pt x="2" y="1427"/>
                    <a:pt x="5" y="1432"/>
                    <a:pt x="6" y="1438"/>
                  </a:cubicBezTo>
                  <a:cubicBezTo>
                    <a:pt x="6" y="1443"/>
                    <a:pt x="8" y="1449"/>
                    <a:pt x="11" y="1455"/>
                  </a:cubicBezTo>
                  <a:cubicBezTo>
                    <a:pt x="12" y="1459"/>
                    <a:pt x="15" y="1465"/>
                    <a:pt x="17" y="1469"/>
                  </a:cubicBezTo>
                  <a:cubicBezTo>
                    <a:pt x="18" y="1474"/>
                    <a:pt x="21" y="1481"/>
                    <a:pt x="24" y="1487"/>
                  </a:cubicBezTo>
                  <a:cubicBezTo>
                    <a:pt x="27" y="1494"/>
                    <a:pt x="30" y="1497"/>
                    <a:pt x="33" y="1501"/>
                  </a:cubicBezTo>
                  <a:cubicBezTo>
                    <a:pt x="35" y="1506"/>
                    <a:pt x="40" y="1513"/>
                    <a:pt x="43" y="1519"/>
                  </a:cubicBezTo>
                  <a:cubicBezTo>
                    <a:pt x="78" y="1565"/>
                    <a:pt x="123" y="1603"/>
                    <a:pt x="173" y="1630"/>
                  </a:cubicBezTo>
                  <a:lnTo>
                    <a:pt x="176" y="479"/>
                  </a:lnTo>
                  <a:lnTo>
                    <a:pt x="173" y="47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0;p27">
              <a:extLst>
                <a:ext uri="{FF2B5EF4-FFF2-40B4-BE49-F238E27FC236}">
                  <a16:creationId xmlns:a16="http://schemas.microsoft.com/office/drawing/2014/main" id="{41347A53-0734-4E4B-AC22-359FF94577CB}"/>
                </a:ext>
              </a:extLst>
            </p:cNvPr>
            <p:cNvSpPr/>
            <p:nvPr/>
          </p:nvSpPr>
          <p:spPr>
            <a:xfrm>
              <a:off x="259746" y="1291204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5" y="0"/>
                  </a:moveTo>
                  <a:lnTo>
                    <a:pt x="1" y="1153"/>
                  </a:lnTo>
                  <a:cubicBezTo>
                    <a:pt x="1" y="1240"/>
                    <a:pt x="59" y="1329"/>
                    <a:pt x="175" y="1395"/>
                  </a:cubicBezTo>
                  <a:lnTo>
                    <a:pt x="178" y="243"/>
                  </a:lnTo>
                  <a:cubicBezTo>
                    <a:pt x="62" y="176"/>
                    <a:pt x="5" y="87"/>
                    <a:pt x="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;p27">
              <a:extLst>
                <a:ext uri="{FF2B5EF4-FFF2-40B4-BE49-F238E27FC236}">
                  <a16:creationId xmlns:a16="http://schemas.microsoft.com/office/drawing/2014/main" id="{BD14D3D9-2BCD-4861-BB61-E5247305CE9C}"/>
                </a:ext>
              </a:extLst>
            </p:cNvPr>
            <p:cNvSpPr/>
            <p:nvPr/>
          </p:nvSpPr>
          <p:spPr>
            <a:xfrm>
              <a:off x="238122" y="1289679"/>
              <a:ext cx="7075" cy="38625"/>
            </a:xfrm>
            <a:custGeom>
              <a:avLst/>
              <a:gdLst/>
              <a:ahLst/>
              <a:cxnLst/>
              <a:rect l="l" t="t" r="r" b="b"/>
              <a:pathLst>
                <a:path w="283" h="1545" extrusionOk="0">
                  <a:moveTo>
                    <a:pt x="3" y="0"/>
                  </a:moveTo>
                  <a:lnTo>
                    <a:pt x="0" y="1153"/>
                  </a:lnTo>
                  <a:cubicBezTo>
                    <a:pt x="0" y="1295"/>
                    <a:pt x="93" y="1437"/>
                    <a:pt x="280" y="1545"/>
                  </a:cubicBezTo>
                  <a:lnTo>
                    <a:pt x="283" y="392"/>
                  </a:lnTo>
                  <a:cubicBezTo>
                    <a:pt x="96" y="285"/>
                    <a:pt x="3" y="143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2;p27">
              <a:extLst>
                <a:ext uri="{FF2B5EF4-FFF2-40B4-BE49-F238E27FC236}">
                  <a16:creationId xmlns:a16="http://schemas.microsoft.com/office/drawing/2014/main" id="{1F7959D9-B3C2-4B04-938F-2E4114F95359}"/>
                </a:ext>
              </a:extLst>
            </p:cNvPr>
            <p:cNvSpPr/>
            <p:nvPr/>
          </p:nvSpPr>
          <p:spPr>
            <a:xfrm>
              <a:off x="509368" y="1168204"/>
              <a:ext cx="445269" cy="287526"/>
            </a:xfrm>
            <a:custGeom>
              <a:avLst/>
              <a:gdLst/>
              <a:ahLst/>
              <a:cxnLst/>
              <a:rect l="l" t="t" r="r" b="b"/>
              <a:pathLst>
                <a:path w="17811" h="11501" extrusionOk="0">
                  <a:moveTo>
                    <a:pt x="17811" y="0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7808" y="1153"/>
                  </a:lnTo>
                  <a:lnTo>
                    <a:pt x="1781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3;p27">
              <a:extLst>
                <a:ext uri="{FF2B5EF4-FFF2-40B4-BE49-F238E27FC236}">
                  <a16:creationId xmlns:a16="http://schemas.microsoft.com/office/drawing/2014/main" id="{836D7651-DEDC-4979-9F4B-449DD07E7D0C}"/>
                </a:ext>
              </a:extLst>
            </p:cNvPr>
            <p:cNvSpPr/>
            <p:nvPr/>
          </p:nvSpPr>
          <p:spPr>
            <a:xfrm>
              <a:off x="264096" y="1297254"/>
              <a:ext cx="224672" cy="158475"/>
            </a:xfrm>
            <a:custGeom>
              <a:avLst/>
              <a:gdLst/>
              <a:ahLst/>
              <a:cxnLst/>
              <a:rect l="l" t="t" r="r" b="b"/>
              <a:pathLst>
                <a:path w="8987" h="6339" extrusionOk="0">
                  <a:moveTo>
                    <a:pt x="4" y="1"/>
                  </a:moveTo>
                  <a:lnTo>
                    <a:pt x="1" y="1153"/>
                  </a:lnTo>
                  <a:lnTo>
                    <a:pt x="8984" y="6339"/>
                  </a:lnTo>
                  <a:lnTo>
                    <a:pt x="8987" y="518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4;p27">
              <a:extLst>
                <a:ext uri="{FF2B5EF4-FFF2-40B4-BE49-F238E27FC236}">
                  <a16:creationId xmlns:a16="http://schemas.microsoft.com/office/drawing/2014/main" id="{D84D6410-B7F6-40BA-90AA-024FCCFD85B2}"/>
                </a:ext>
              </a:extLst>
            </p:cNvPr>
            <p:cNvSpPr/>
            <p:nvPr/>
          </p:nvSpPr>
          <p:spPr>
            <a:xfrm>
              <a:off x="258421" y="1038478"/>
              <a:ext cx="701940" cy="405351"/>
            </a:xfrm>
            <a:custGeom>
              <a:avLst/>
              <a:gdLst/>
              <a:ahLst/>
              <a:cxnLst/>
              <a:rect l="l" t="t" r="r" b="b"/>
              <a:pathLst>
                <a:path w="28078" h="16214" extrusionOk="0">
                  <a:moveTo>
                    <a:pt x="18448" y="1"/>
                  </a:moveTo>
                  <a:cubicBezTo>
                    <a:pt x="18298" y="1"/>
                    <a:pt x="18148" y="34"/>
                    <a:pt x="18035" y="100"/>
                  </a:cubicBezTo>
                  <a:lnTo>
                    <a:pt x="228" y="10449"/>
                  </a:lnTo>
                  <a:cubicBezTo>
                    <a:pt x="0" y="10581"/>
                    <a:pt x="0" y="10795"/>
                    <a:pt x="231" y="10929"/>
                  </a:cubicBezTo>
                  <a:lnTo>
                    <a:pt x="9214" y="16114"/>
                  </a:lnTo>
                  <a:cubicBezTo>
                    <a:pt x="9329" y="16181"/>
                    <a:pt x="9478" y="16214"/>
                    <a:pt x="9628" y="16214"/>
                  </a:cubicBezTo>
                  <a:cubicBezTo>
                    <a:pt x="9778" y="16214"/>
                    <a:pt x="9928" y="16180"/>
                    <a:pt x="10042" y="16114"/>
                  </a:cubicBezTo>
                  <a:lnTo>
                    <a:pt x="27849" y="5766"/>
                  </a:lnTo>
                  <a:cubicBezTo>
                    <a:pt x="28078" y="5633"/>
                    <a:pt x="28076" y="5418"/>
                    <a:pt x="27846" y="5286"/>
                  </a:cubicBezTo>
                  <a:lnTo>
                    <a:pt x="25091" y="3697"/>
                  </a:lnTo>
                  <a:lnTo>
                    <a:pt x="24834" y="3847"/>
                  </a:lnTo>
                  <a:cubicBezTo>
                    <a:pt x="24772" y="3883"/>
                    <a:pt x="24689" y="3901"/>
                    <a:pt x="24607" y="3901"/>
                  </a:cubicBezTo>
                  <a:cubicBezTo>
                    <a:pt x="24525" y="3901"/>
                    <a:pt x="24442" y="3883"/>
                    <a:pt x="24380" y="3847"/>
                  </a:cubicBezTo>
                  <a:lnTo>
                    <a:pt x="21361" y="2104"/>
                  </a:lnTo>
                  <a:cubicBezTo>
                    <a:pt x="21235" y="2031"/>
                    <a:pt x="21235" y="1912"/>
                    <a:pt x="21361" y="1840"/>
                  </a:cubicBezTo>
                  <a:lnTo>
                    <a:pt x="21618" y="1690"/>
                  </a:lnTo>
                  <a:lnTo>
                    <a:pt x="18864" y="100"/>
                  </a:lnTo>
                  <a:cubicBezTo>
                    <a:pt x="18748" y="34"/>
                    <a:pt x="18598" y="1"/>
                    <a:pt x="1844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5;p27">
              <a:extLst>
                <a:ext uri="{FF2B5EF4-FFF2-40B4-BE49-F238E27FC236}">
                  <a16:creationId xmlns:a16="http://schemas.microsoft.com/office/drawing/2014/main" id="{44CAC763-1097-49F5-860B-D3C352F2F60C}"/>
                </a:ext>
              </a:extLst>
            </p:cNvPr>
            <p:cNvSpPr/>
            <p:nvPr/>
          </p:nvSpPr>
          <p:spPr>
            <a:xfrm>
              <a:off x="338670" y="1254179"/>
              <a:ext cx="208372" cy="116950"/>
            </a:xfrm>
            <a:custGeom>
              <a:avLst/>
              <a:gdLst/>
              <a:ahLst/>
              <a:cxnLst/>
              <a:rect l="l" t="t" r="r" b="b"/>
              <a:pathLst>
                <a:path w="8335" h="4678" extrusionOk="0">
                  <a:moveTo>
                    <a:pt x="6642" y="1"/>
                  </a:moveTo>
                  <a:lnTo>
                    <a:pt x="1" y="3445"/>
                  </a:lnTo>
                  <a:cubicBezTo>
                    <a:pt x="27" y="3459"/>
                    <a:pt x="2038" y="4677"/>
                    <a:pt x="2038" y="4677"/>
                  </a:cubicBezTo>
                  <a:lnTo>
                    <a:pt x="8334" y="959"/>
                  </a:lnTo>
                  <a:lnTo>
                    <a:pt x="664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;p27">
              <a:extLst>
                <a:ext uri="{FF2B5EF4-FFF2-40B4-BE49-F238E27FC236}">
                  <a16:creationId xmlns:a16="http://schemas.microsoft.com/office/drawing/2014/main" id="{95D5AB86-AEF6-41BE-9B3B-3D9588994097}"/>
                </a:ext>
              </a:extLst>
            </p:cNvPr>
            <p:cNvSpPr/>
            <p:nvPr/>
          </p:nvSpPr>
          <p:spPr>
            <a:xfrm>
              <a:off x="502093" y="1426930"/>
              <a:ext cx="7375" cy="31125"/>
            </a:xfrm>
            <a:custGeom>
              <a:avLst/>
              <a:gdLst/>
              <a:ahLst/>
              <a:cxnLst/>
              <a:rect l="l" t="t" r="r" b="b"/>
              <a:pathLst>
                <a:path w="295" h="1245" extrusionOk="0">
                  <a:moveTo>
                    <a:pt x="295" y="0"/>
                  </a:moveTo>
                  <a:lnTo>
                    <a:pt x="295" y="0"/>
                  </a:lnTo>
                  <a:cubicBezTo>
                    <a:pt x="205" y="50"/>
                    <a:pt x="106" y="80"/>
                    <a:pt x="3" y="92"/>
                  </a:cubicBezTo>
                  <a:lnTo>
                    <a:pt x="0" y="1245"/>
                  </a:lnTo>
                  <a:cubicBezTo>
                    <a:pt x="103" y="1233"/>
                    <a:pt x="202" y="1203"/>
                    <a:pt x="292" y="1152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7;p27">
              <a:extLst>
                <a:ext uri="{FF2B5EF4-FFF2-40B4-BE49-F238E27FC236}">
                  <a16:creationId xmlns:a16="http://schemas.microsoft.com/office/drawing/2014/main" id="{FE17D7D3-57AB-4CD5-A622-EC48B7C6DF80}"/>
                </a:ext>
              </a:extLst>
            </p:cNvPr>
            <p:cNvSpPr/>
            <p:nvPr/>
          </p:nvSpPr>
          <p:spPr>
            <a:xfrm>
              <a:off x="488668" y="1426930"/>
              <a:ext cx="13525" cy="31325"/>
            </a:xfrm>
            <a:custGeom>
              <a:avLst/>
              <a:gdLst/>
              <a:ahLst/>
              <a:cxnLst/>
              <a:rect l="l" t="t" r="r" b="b"/>
              <a:pathLst>
                <a:path w="541" h="1253" extrusionOk="0">
                  <a:moveTo>
                    <a:pt x="4" y="0"/>
                  </a:moveTo>
                  <a:lnTo>
                    <a:pt x="1" y="1152"/>
                  </a:lnTo>
                  <a:cubicBezTo>
                    <a:pt x="116" y="1219"/>
                    <a:pt x="265" y="1252"/>
                    <a:pt x="415" y="1252"/>
                  </a:cubicBezTo>
                  <a:cubicBezTo>
                    <a:pt x="456" y="1252"/>
                    <a:pt x="497" y="1250"/>
                    <a:pt x="537" y="1245"/>
                  </a:cubicBezTo>
                  <a:lnTo>
                    <a:pt x="540" y="92"/>
                  </a:lnTo>
                  <a:lnTo>
                    <a:pt x="540" y="92"/>
                  </a:lnTo>
                  <a:cubicBezTo>
                    <a:pt x="500" y="97"/>
                    <a:pt x="459" y="99"/>
                    <a:pt x="417" y="99"/>
                  </a:cubicBezTo>
                  <a:cubicBezTo>
                    <a:pt x="268" y="99"/>
                    <a:pt x="119" y="66"/>
                    <a:pt x="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8;p27">
              <a:extLst>
                <a:ext uri="{FF2B5EF4-FFF2-40B4-BE49-F238E27FC236}">
                  <a16:creationId xmlns:a16="http://schemas.microsoft.com/office/drawing/2014/main" id="{9A675DBA-55A5-42B7-9035-DD73C76D0A74}"/>
                </a:ext>
              </a:extLst>
            </p:cNvPr>
            <p:cNvSpPr/>
            <p:nvPr/>
          </p:nvSpPr>
          <p:spPr>
            <a:xfrm>
              <a:off x="518443" y="1173429"/>
              <a:ext cx="455219" cy="293326"/>
            </a:xfrm>
            <a:custGeom>
              <a:avLst/>
              <a:gdLst/>
              <a:ahLst/>
              <a:cxnLst/>
              <a:rect l="l" t="t" r="r" b="b"/>
              <a:pathLst>
                <a:path w="18209" h="11733" extrusionOk="0">
                  <a:moveTo>
                    <a:pt x="18209" y="0"/>
                  </a:moveTo>
                  <a:lnTo>
                    <a:pt x="5" y="10580"/>
                  </a:lnTo>
                  <a:lnTo>
                    <a:pt x="0" y="11733"/>
                  </a:lnTo>
                  <a:lnTo>
                    <a:pt x="18205" y="1153"/>
                  </a:lnTo>
                  <a:lnTo>
                    <a:pt x="182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9;p27">
              <a:extLst>
                <a:ext uri="{FF2B5EF4-FFF2-40B4-BE49-F238E27FC236}">
                  <a16:creationId xmlns:a16="http://schemas.microsoft.com/office/drawing/2014/main" id="{6D19FF0B-D3AF-45A0-8FEA-659EFE4540E0}"/>
                </a:ext>
              </a:extLst>
            </p:cNvPr>
            <p:cNvSpPr/>
            <p:nvPr/>
          </p:nvSpPr>
          <p:spPr>
            <a:xfrm>
              <a:off x="245097" y="1299454"/>
              <a:ext cx="239897" cy="167301"/>
            </a:xfrm>
            <a:custGeom>
              <a:avLst/>
              <a:gdLst/>
              <a:ahLst/>
              <a:cxnLst/>
              <a:rect l="l" t="t" r="r" b="b"/>
              <a:pathLst>
                <a:path w="9596" h="6692" extrusionOk="0">
                  <a:moveTo>
                    <a:pt x="4" y="1"/>
                  </a:moveTo>
                  <a:lnTo>
                    <a:pt x="1" y="1154"/>
                  </a:lnTo>
                  <a:lnTo>
                    <a:pt x="9593" y="6692"/>
                  </a:lnTo>
                  <a:lnTo>
                    <a:pt x="9596" y="55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0;p27">
              <a:extLst>
                <a:ext uri="{FF2B5EF4-FFF2-40B4-BE49-F238E27FC236}">
                  <a16:creationId xmlns:a16="http://schemas.microsoft.com/office/drawing/2014/main" id="{2E90FBD1-8433-4CC9-A380-FD7374326190}"/>
                </a:ext>
              </a:extLst>
            </p:cNvPr>
            <p:cNvSpPr/>
            <p:nvPr/>
          </p:nvSpPr>
          <p:spPr>
            <a:xfrm>
              <a:off x="506668" y="1437905"/>
              <a:ext cx="11900" cy="32575"/>
            </a:xfrm>
            <a:custGeom>
              <a:avLst/>
              <a:gdLst/>
              <a:ahLst/>
              <a:cxnLst/>
              <a:rect l="l" t="t" r="r" b="b"/>
              <a:pathLst>
                <a:path w="476" h="1303" extrusionOk="0">
                  <a:moveTo>
                    <a:pt x="476" y="1"/>
                  </a:moveTo>
                  <a:lnTo>
                    <a:pt x="476" y="1"/>
                  </a:lnTo>
                  <a:cubicBezTo>
                    <a:pt x="341" y="79"/>
                    <a:pt x="177" y="128"/>
                    <a:pt x="4" y="150"/>
                  </a:cubicBezTo>
                  <a:lnTo>
                    <a:pt x="0" y="1303"/>
                  </a:lnTo>
                  <a:cubicBezTo>
                    <a:pt x="173" y="1280"/>
                    <a:pt x="338" y="1230"/>
                    <a:pt x="471" y="1154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1;p27">
              <a:extLst>
                <a:ext uri="{FF2B5EF4-FFF2-40B4-BE49-F238E27FC236}">
                  <a16:creationId xmlns:a16="http://schemas.microsoft.com/office/drawing/2014/main" id="{6E35AB21-E954-4215-BE19-C4997049EDF3}"/>
                </a:ext>
              </a:extLst>
            </p:cNvPr>
            <p:cNvSpPr/>
            <p:nvPr/>
          </p:nvSpPr>
          <p:spPr>
            <a:xfrm>
              <a:off x="484918" y="1437905"/>
              <a:ext cx="21850" cy="32875"/>
            </a:xfrm>
            <a:custGeom>
              <a:avLst/>
              <a:gdLst/>
              <a:ahLst/>
              <a:cxnLst/>
              <a:rect l="l" t="t" r="r" b="b"/>
              <a:pathLst>
                <a:path w="874" h="1315" extrusionOk="0">
                  <a:moveTo>
                    <a:pt x="3" y="1"/>
                  </a:moveTo>
                  <a:lnTo>
                    <a:pt x="0" y="1154"/>
                  </a:lnTo>
                  <a:cubicBezTo>
                    <a:pt x="186" y="1261"/>
                    <a:pt x="431" y="1314"/>
                    <a:pt x="675" y="1314"/>
                  </a:cubicBezTo>
                  <a:cubicBezTo>
                    <a:pt x="741" y="1314"/>
                    <a:pt x="806" y="1311"/>
                    <a:pt x="870" y="1303"/>
                  </a:cubicBezTo>
                  <a:lnTo>
                    <a:pt x="873" y="150"/>
                  </a:lnTo>
                  <a:lnTo>
                    <a:pt x="873" y="150"/>
                  </a:lnTo>
                  <a:cubicBezTo>
                    <a:pt x="808" y="158"/>
                    <a:pt x="742" y="162"/>
                    <a:pt x="676" y="162"/>
                  </a:cubicBezTo>
                  <a:cubicBezTo>
                    <a:pt x="433" y="162"/>
                    <a:pt x="190" y="108"/>
                    <a:pt x="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2;p27">
              <a:extLst>
                <a:ext uri="{FF2B5EF4-FFF2-40B4-BE49-F238E27FC236}">
                  <a16:creationId xmlns:a16="http://schemas.microsoft.com/office/drawing/2014/main" id="{3A4014D5-A6F0-4466-AF2A-65CE058AF7FB}"/>
                </a:ext>
              </a:extLst>
            </p:cNvPr>
            <p:cNvSpPr/>
            <p:nvPr/>
          </p:nvSpPr>
          <p:spPr>
            <a:xfrm>
              <a:off x="235872" y="1011528"/>
              <a:ext cx="747039" cy="430426"/>
            </a:xfrm>
            <a:custGeom>
              <a:avLst/>
              <a:gdLst/>
              <a:ahLst/>
              <a:cxnLst/>
              <a:rect l="l" t="t" r="r" b="b"/>
              <a:pathLst>
                <a:path w="29882" h="17217" extrusionOk="0">
                  <a:moveTo>
                    <a:pt x="19349" y="501"/>
                  </a:moveTo>
                  <a:cubicBezTo>
                    <a:pt x="19499" y="501"/>
                    <a:pt x="19649" y="534"/>
                    <a:pt x="19765" y="600"/>
                  </a:cubicBezTo>
                  <a:lnTo>
                    <a:pt x="22518" y="2191"/>
                  </a:lnTo>
                  <a:lnTo>
                    <a:pt x="22262" y="2341"/>
                  </a:lnTo>
                  <a:cubicBezTo>
                    <a:pt x="22135" y="2413"/>
                    <a:pt x="22135" y="2532"/>
                    <a:pt x="22263" y="2604"/>
                  </a:cubicBezTo>
                  <a:lnTo>
                    <a:pt x="25282" y="4347"/>
                  </a:lnTo>
                  <a:cubicBezTo>
                    <a:pt x="25344" y="4384"/>
                    <a:pt x="25427" y="4402"/>
                    <a:pt x="25509" y="4402"/>
                  </a:cubicBezTo>
                  <a:cubicBezTo>
                    <a:pt x="25591" y="4402"/>
                    <a:pt x="25674" y="4384"/>
                    <a:pt x="25736" y="4347"/>
                  </a:cubicBezTo>
                  <a:lnTo>
                    <a:pt x="25993" y="4198"/>
                  </a:lnTo>
                  <a:lnTo>
                    <a:pt x="28748" y="5787"/>
                  </a:lnTo>
                  <a:cubicBezTo>
                    <a:pt x="28978" y="5921"/>
                    <a:pt x="28980" y="6135"/>
                    <a:pt x="28751" y="6267"/>
                  </a:cubicBezTo>
                  <a:lnTo>
                    <a:pt x="10944" y="16616"/>
                  </a:lnTo>
                  <a:cubicBezTo>
                    <a:pt x="10830" y="16682"/>
                    <a:pt x="10681" y="16715"/>
                    <a:pt x="10531" y="16715"/>
                  </a:cubicBezTo>
                  <a:cubicBezTo>
                    <a:pt x="10381" y="16715"/>
                    <a:pt x="10231" y="16682"/>
                    <a:pt x="10116" y="16616"/>
                  </a:cubicBezTo>
                  <a:lnTo>
                    <a:pt x="1133" y="11430"/>
                  </a:lnTo>
                  <a:cubicBezTo>
                    <a:pt x="902" y="11296"/>
                    <a:pt x="902" y="11082"/>
                    <a:pt x="1130" y="10950"/>
                  </a:cubicBezTo>
                  <a:lnTo>
                    <a:pt x="18935" y="600"/>
                  </a:lnTo>
                  <a:cubicBezTo>
                    <a:pt x="19050" y="534"/>
                    <a:pt x="19199" y="501"/>
                    <a:pt x="19349" y="501"/>
                  </a:cubicBezTo>
                  <a:close/>
                  <a:moveTo>
                    <a:pt x="19244" y="0"/>
                  </a:moveTo>
                  <a:cubicBezTo>
                    <a:pt x="19001" y="0"/>
                    <a:pt x="18759" y="54"/>
                    <a:pt x="18574" y="161"/>
                  </a:cubicBezTo>
                  <a:lnTo>
                    <a:pt x="368" y="10741"/>
                  </a:lnTo>
                  <a:cubicBezTo>
                    <a:pt x="0" y="10957"/>
                    <a:pt x="2" y="11303"/>
                    <a:pt x="373" y="11518"/>
                  </a:cubicBezTo>
                  <a:lnTo>
                    <a:pt x="9965" y="17056"/>
                  </a:lnTo>
                  <a:cubicBezTo>
                    <a:pt x="10151" y="17163"/>
                    <a:pt x="10395" y="17217"/>
                    <a:pt x="10637" y="17217"/>
                  </a:cubicBezTo>
                  <a:cubicBezTo>
                    <a:pt x="10880" y="17217"/>
                    <a:pt x="11123" y="17163"/>
                    <a:pt x="11308" y="17056"/>
                  </a:cubicBezTo>
                  <a:lnTo>
                    <a:pt x="29512" y="6476"/>
                  </a:lnTo>
                  <a:cubicBezTo>
                    <a:pt x="29882" y="6261"/>
                    <a:pt x="29880" y="5913"/>
                    <a:pt x="29509" y="5699"/>
                  </a:cubicBezTo>
                  <a:lnTo>
                    <a:pt x="19915" y="161"/>
                  </a:lnTo>
                  <a:cubicBezTo>
                    <a:pt x="19730" y="54"/>
                    <a:pt x="19487" y="0"/>
                    <a:pt x="1924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3;p27">
              <a:extLst>
                <a:ext uri="{FF2B5EF4-FFF2-40B4-BE49-F238E27FC236}">
                  <a16:creationId xmlns:a16="http://schemas.microsoft.com/office/drawing/2014/main" id="{0C976A40-7DA1-45D3-9644-1D78CBD7FE6E}"/>
                </a:ext>
              </a:extLst>
            </p:cNvPr>
            <p:cNvSpPr/>
            <p:nvPr/>
          </p:nvSpPr>
          <p:spPr>
            <a:xfrm>
              <a:off x="789989" y="1073328"/>
              <a:ext cx="77949" cy="61300"/>
            </a:xfrm>
            <a:custGeom>
              <a:avLst/>
              <a:gdLst/>
              <a:ahLst/>
              <a:cxnLst/>
              <a:rect l="l" t="t" r="r" b="b"/>
              <a:pathLst>
                <a:path w="3118" h="2452" extrusionOk="0">
                  <a:moveTo>
                    <a:pt x="4" y="0"/>
                  </a:moveTo>
                  <a:lnTo>
                    <a:pt x="1" y="576"/>
                  </a:lnTo>
                  <a:cubicBezTo>
                    <a:pt x="1" y="624"/>
                    <a:pt x="31" y="672"/>
                    <a:pt x="95" y="708"/>
                  </a:cubicBezTo>
                  <a:lnTo>
                    <a:pt x="3114" y="2451"/>
                  </a:lnTo>
                  <a:lnTo>
                    <a:pt x="3117" y="1875"/>
                  </a:lnTo>
                  <a:lnTo>
                    <a:pt x="98" y="132"/>
                  </a:lnTo>
                  <a:cubicBezTo>
                    <a:pt x="36" y="96"/>
                    <a:pt x="4" y="48"/>
                    <a:pt x="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;p27">
              <a:extLst>
                <a:ext uri="{FF2B5EF4-FFF2-40B4-BE49-F238E27FC236}">
                  <a16:creationId xmlns:a16="http://schemas.microsoft.com/office/drawing/2014/main" id="{2162AFF9-D12A-4D8F-AB6A-3335A18DA9F4}"/>
                </a:ext>
              </a:extLst>
            </p:cNvPr>
            <p:cNvSpPr/>
            <p:nvPr/>
          </p:nvSpPr>
          <p:spPr>
            <a:xfrm>
              <a:off x="323595" y="1287829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8" y="1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4" y="639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40" y="559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5;p27">
              <a:extLst>
                <a:ext uri="{FF2B5EF4-FFF2-40B4-BE49-F238E27FC236}">
                  <a16:creationId xmlns:a16="http://schemas.microsoft.com/office/drawing/2014/main" id="{B6B1F65E-4521-44F8-AF22-BD8E14476BF7}"/>
                </a:ext>
              </a:extLst>
            </p:cNvPr>
            <p:cNvSpPr/>
            <p:nvPr/>
          </p:nvSpPr>
          <p:spPr>
            <a:xfrm>
              <a:off x="397844" y="1253104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7" y="0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5" y="638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39" y="55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6;p27">
              <a:extLst>
                <a:ext uri="{FF2B5EF4-FFF2-40B4-BE49-F238E27FC236}">
                  <a16:creationId xmlns:a16="http://schemas.microsoft.com/office/drawing/2014/main" id="{2478E860-8EFA-4192-9EDB-30F0AB14438E}"/>
                </a:ext>
              </a:extLst>
            </p:cNvPr>
            <p:cNvSpPr/>
            <p:nvPr/>
          </p:nvSpPr>
          <p:spPr>
            <a:xfrm>
              <a:off x="780939" y="1157754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417" y="1"/>
                  </a:moveTo>
                  <a:lnTo>
                    <a:pt x="286" y="559"/>
                  </a:lnTo>
                  <a:lnTo>
                    <a:pt x="0" y="369"/>
                  </a:lnTo>
                  <a:lnTo>
                    <a:pt x="164" y="932"/>
                  </a:lnTo>
                  <a:lnTo>
                    <a:pt x="670" y="639"/>
                  </a:lnTo>
                  <a:lnTo>
                    <a:pt x="725" y="191"/>
                  </a:lnTo>
                  <a:lnTo>
                    <a:pt x="725" y="191"/>
                  </a:lnTo>
                  <a:lnTo>
                    <a:pt x="524" y="417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7;p27">
              <a:extLst>
                <a:ext uri="{FF2B5EF4-FFF2-40B4-BE49-F238E27FC236}">
                  <a16:creationId xmlns:a16="http://schemas.microsoft.com/office/drawing/2014/main" id="{2B1F3D83-A0A8-4765-A0E3-5ADEC407BBC2}"/>
                </a:ext>
              </a:extLst>
            </p:cNvPr>
            <p:cNvSpPr/>
            <p:nvPr/>
          </p:nvSpPr>
          <p:spPr>
            <a:xfrm>
              <a:off x="743089" y="1084303"/>
              <a:ext cx="18150" cy="23350"/>
            </a:xfrm>
            <a:custGeom>
              <a:avLst/>
              <a:gdLst/>
              <a:ahLst/>
              <a:cxnLst/>
              <a:rect l="l" t="t" r="r" b="b"/>
              <a:pathLst>
                <a:path w="726" h="934" extrusionOk="0">
                  <a:moveTo>
                    <a:pt x="418" y="1"/>
                  </a:moveTo>
                  <a:lnTo>
                    <a:pt x="286" y="561"/>
                  </a:lnTo>
                  <a:lnTo>
                    <a:pt x="1" y="369"/>
                  </a:lnTo>
                  <a:lnTo>
                    <a:pt x="164" y="933"/>
                  </a:lnTo>
                  <a:lnTo>
                    <a:pt x="672" y="640"/>
                  </a:lnTo>
                  <a:lnTo>
                    <a:pt x="726" y="192"/>
                  </a:lnTo>
                  <a:lnTo>
                    <a:pt x="726" y="192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8;p27">
              <a:extLst>
                <a:ext uri="{FF2B5EF4-FFF2-40B4-BE49-F238E27FC236}">
                  <a16:creationId xmlns:a16="http://schemas.microsoft.com/office/drawing/2014/main" id="{518E5B50-9454-4C05-83B8-F763D000EB25}"/>
                </a:ext>
              </a:extLst>
            </p:cNvPr>
            <p:cNvSpPr/>
            <p:nvPr/>
          </p:nvSpPr>
          <p:spPr>
            <a:xfrm>
              <a:off x="870113" y="1157754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8" y="1"/>
                  </a:moveTo>
                  <a:lnTo>
                    <a:pt x="286" y="559"/>
                  </a:lnTo>
                  <a:lnTo>
                    <a:pt x="1" y="369"/>
                  </a:lnTo>
                  <a:lnTo>
                    <a:pt x="164" y="932"/>
                  </a:lnTo>
                  <a:lnTo>
                    <a:pt x="672" y="639"/>
                  </a:lnTo>
                  <a:lnTo>
                    <a:pt x="727" y="191"/>
                  </a:lnTo>
                  <a:lnTo>
                    <a:pt x="727" y="191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9;p27">
              <a:extLst>
                <a:ext uri="{FF2B5EF4-FFF2-40B4-BE49-F238E27FC236}">
                  <a16:creationId xmlns:a16="http://schemas.microsoft.com/office/drawing/2014/main" id="{35E3CB8E-F438-4A35-AF65-86DA2DDBFE26}"/>
                </a:ext>
              </a:extLst>
            </p:cNvPr>
            <p:cNvSpPr/>
            <p:nvPr/>
          </p:nvSpPr>
          <p:spPr>
            <a:xfrm>
              <a:off x="716615" y="1257679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9" y="0"/>
                  </a:moveTo>
                  <a:lnTo>
                    <a:pt x="287" y="558"/>
                  </a:lnTo>
                  <a:lnTo>
                    <a:pt x="1" y="368"/>
                  </a:lnTo>
                  <a:lnTo>
                    <a:pt x="165" y="931"/>
                  </a:lnTo>
                  <a:lnTo>
                    <a:pt x="672" y="638"/>
                  </a:lnTo>
                  <a:lnTo>
                    <a:pt x="727" y="190"/>
                  </a:lnTo>
                  <a:lnTo>
                    <a:pt x="524" y="41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0;p27">
              <a:extLst>
                <a:ext uri="{FF2B5EF4-FFF2-40B4-BE49-F238E27FC236}">
                  <a16:creationId xmlns:a16="http://schemas.microsoft.com/office/drawing/2014/main" id="{5D03B7EB-C6B9-420B-8573-65286F74319A}"/>
                </a:ext>
              </a:extLst>
            </p:cNvPr>
            <p:cNvSpPr/>
            <p:nvPr/>
          </p:nvSpPr>
          <p:spPr>
            <a:xfrm>
              <a:off x="479243" y="843753"/>
              <a:ext cx="135573" cy="455201"/>
            </a:xfrm>
            <a:custGeom>
              <a:avLst/>
              <a:gdLst/>
              <a:ahLst/>
              <a:cxnLst/>
              <a:rect l="l" t="t" r="r" b="b"/>
              <a:pathLst>
                <a:path w="5423" h="18208" extrusionOk="0">
                  <a:moveTo>
                    <a:pt x="26" y="0"/>
                  </a:moveTo>
                  <a:lnTo>
                    <a:pt x="1" y="15091"/>
                  </a:lnTo>
                  <a:lnTo>
                    <a:pt x="5397" y="18207"/>
                  </a:lnTo>
                  <a:lnTo>
                    <a:pt x="5423" y="31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84" name="Google Shape;191;p27">
              <a:extLst>
                <a:ext uri="{FF2B5EF4-FFF2-40B4-BE49-F238E27FC236}">
                  <a16:creationId xmlns:a16="http://schemas.microsoft.com/office/drawing/2014/main" id="{9E82D380-30DF-4349-A3BC-94A5313E7AF6}"/>
                </a:ext>
              </a:extLst>
            </p:cNvPr>
            <p:cNvSpPr/>
            <p:nvPr/>
          </p:nvSpPr>
          <p:spPr>
            <a:xfrm>
              <a:off x="614141" y="850453"/>
              <a:ext cx="123173" cy="448501"/>
            </a:xfrm>
            <a:custGeom>
              <a:avLst/>
              <a:gdLst/>
              <a:ahLst/>
              <a:cxnLst/>
              <a:rect l="l" t="t" r="r" b="b"/>
              <a:pathLst>
                <a:path w="4927" h="17940" extrusionOk="0">
                  <a:moveTo>
                    <a:pt x="4927" y="0"/>
                  </a:moveTo>
                  <a:lnTo>
                    <a:pt x="27" y="2848"/>
                  </a:lnTo>
                  <a:lnTo>
                    <a:pt x="1" y="17939"/>
                  </a:lnTo>
                  <a:lnTo>
                    <a:pt x="4900" y="1509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85" name="Google Shape;192;p27">
              <a:extLst>
                <a:ext uri="{FF2B5EF4-FFF2-40B4-BE49-F238E27FC236}">
                  <a16:creationId xmlns:a16="http://schemas.microsoft.com/office/drawing/2014/main" id="{D75048E1-AA76-419B-A6FC-49280965B775}"/>
                </a:ext>
              </a:extLst>
            </p:cNvPr>
            <p:cNvSpPr/>
            <p:nvPr/>
          </p:nvSpPr>
          <p:spPr>
            <a:xfrm>
              <a:off x="479868" y="772552"/>
              <a:ext cx="257446" cy="149125"/>
            </a:xfrm>
            <a:custGeom>
              <a:avLst/>
              <a:gdLst/>
              <a:ahLst/>
              <a:cxnLst/>
              <a:rect l="l" t="t" r="r" b="b"/>
              <a:pathLst>
                <a:path w="10298" h="5965" extrusionOk="0">
                  <a:moveTo>
                    <a:pt x="4900" y="0"/>
                  </a:moveTo>
                  <a:lnTo>
                    <a:pt x="1" y="2848"/>
                  </a:lnTo>
                  <a:lnTo>
                    <a:pt x="5398" y="5964"/>
                  </a:lnTo>
                  <a:lnTo>
                    <a:pt x="10298" y="3116"/>
                  </a:lnTo>
                  <a:lnTo>
                    <a:pt x="490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86" name="Google Shape;193;p27">
              <a:extLst>
                <a:ext uri="{FF2B5EF4-FFF2-40B4-BE49-F238E27FC236}">
                  <a16:creationId xmlns:a16="http://schemas.microsoft.com/office/drawing/2014/main" id="{049105B7-E1EA-49EA-9647-83E3E122ED07}"/>
                </a:ext>
              </a:extLst>
            </p:cNvPr>
            <p:cNvSpPr/>
            <p:nvPr/>
          </p:nvSpPr>
          <p:spPr>
            <a:xfrm>
              <a:off x="475543" y="945178"/>
              <a:ext cx="139023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0"/>
                  </a:moveTo>
                  <a:lnTo>
                    <a:pt x="1" y="393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4;p27">
              <a:extLst>
                <a:ext uri="{FF2B5EF4-FFF2-40B4-BE49-F238E27FC236}">
                  <a16:creationId xmlns:a16="http://schemas.microsoft.com/office/drawing/2014/main" id="{75324D51-8D64-4E94-A2DA-1D159448573C}"/>
                </a:ext>
              </a:extLst>
            </p:cNvPr>
            <p:cNvSpPr/>
            <p:nvPr/>
          </p:nvSpPr>
          <p:spPr>
            <a:xfrm>
              <a:off x="475543" y="942853"/>
              <a:ext cx="139023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3"/>
                  </a:lnTo>
                  <a:lnTo>
                    <a:pt x="5561" y="3298"/>
                  </a:lnTo>
                  <a:lnTo>
                    <a:pt x="5561" y="307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;p27">
              <a:extLst>
                <a:ext uri="{FF2B5EF4-FFF2-40B4-BE49-F238E27FC236}">
                  <a16:creationId xmlns:a16="http://schemas.microsoft.com/office/drawing/2014/main" id="{16BB0870-0C73-4E20-874B-526008FE0880}"/>
                </a:ext>
              </a:extLst>
            </p:cNvPr>
            <p:cNvSpPr/>
            <p:nvPr/>
          </p:nvSpPr>
          <p:spPr>
            <a:xfrm>
              <a:off x="492293" y="895828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4"/>
                  </a:lnTo>
                  <a:lnTo>
                    <a:pt x="1148" y="2177"/>
                  </a:lnTo>
                  <a:lnTo>
                    <a:pt x="1148" y="603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6;p27">
              <a:extLst>
                <a:ext uri="{FF2B5EF4-FFF2-40B4-BE49-F238E27FC236}">
                  <a16:creationId xmlns:a16="http://schemas.microsoft.com/office/drawing/2014/main" id="{3DDFCCA0-F445-4E6B-B02C-B610066E7031}"/>
                </a:ext>
              </a:extLst>
            </p:cNvPr>
            <p:cNvSpPr/>
            <p:nvPr/>
          </p:nvSpPr>
          <p:spPr>
            <a:xfrm>
              <a:off x="492293" y="895828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1" y="1"/>
                  </a:moveTo>
                  <a:lnTo>
                    <a:pt x="1" y="1463"/>
                  </a:lnTo>
                  <a:lnTo>
                    <a:pt x="1045" y="2064"/>
                  </a:lnTo>
                  <a:lnTo>
                    <a:pt x="1045" y="6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;p27">
              <a:extLst>
                <a:ext uri="{FF2B5EF4-FFF2-40B4-BE49-F238E27FC236}">
                  <a16:creationId xmlns:a16="http://schemas.microsoft.com/office/drawing/2014/main" id="{B0FB692A-13F7-4322-8417-56B9EAABDC8B}"/>
                </a:ext>
              </a:extLst>
            </p:cNvPr>
            <p:cNvSpPr/>
            <p:nvPr/>
          </p:nvSpPr>
          <p:spPr>
            <a:xfrm>
              <a:off x="494418" y="899128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0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8;p27">
              <a:extLst>
                <a:ext uri="{FF2B5EF4-FFF2-40B4-BE49-F238E27FC236}">
                  <a16:creationId xmlns:a16="http://schemas.microsoft.com/office/drawing/2014/main" id="{CBD2ACA6-9910-414D-B08F-04FC13DDF534}"/>
                </a:ext>
              </a:extLst>
            </p:cNvPr>
            <p:cNvSpPr/>
            <p:nvPr/>
          </p:nvSpPr>
          <p:spPr>
            <a:xfrm>
              <a:off x="493643" y="924703"/>
              <a:ext cx="23450" cy="14700"/>
            </a:xfrm>
            <a:custGeom>
              <a:avLst/>
              <a:gdLst/>
              <a:ahLst/>
              <a:cxnLst/>
              <a:rect l="l" t="t" r="r" b="b"/>
              <a:pathLst>
                <a:path w="938" h="588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9;p27">
              <a:extLst>
                <a:ext uri="{FF2B5EF4-FFF2-40B4-BE49-F238E27FC236}">
                  <a16:creationId xmlns:a16="http://schemas.microsoft.com/office/drawing/2014/main" id="{7CFF5597-99D6-47CD-AB73-FF257AD628EE}"/>
                </a:ext>
              </a:extLst>
            </p:cNvPr>
            <p:cNvSpPr/>
            <p:nvPr/>
          </p:nvSpPr>
          <p:spPr>
            <a:xfrm>
              <a:off x="486218" y="932278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0;p27">
              <a:extLst>
                <a:ext uri="{FF2B5EF4-FFF2-40B4-BE49-F238E27FC236}">
                  <a16:creationId xmlns:a16="http://schemas.microsoft.com/office/drawing/2014/main" id="{55C32F22-FDEB-4B5C-BDAD-04CA4E8F1422}"/>
                </a:ext>
              </a:extLst>
            </p:cNvPr>
            <p:cNvSpPr/>
            <p:nvPr/>
          </p:nvSpPr>
          <p:spPr>
            <a:xfrm>
              <a:off x="486218" y="931028"/>
              <a:ext cx="36999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1"/>
                  </a:moveTo>
                  <a:lnTo>
                    <a:pt x="0" y="50"/>
                  </a:lnTo>
                  <a:lnTo>
                    <a:pt x="1352" y="829"/>
                  </a:lnTo>
                  <a:lnTo>
                    <a:pt x="1479" y="77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1;p27">
              <a:extLst>
                <a:ext uri="{FF2B5EF4-FFF2-40B4-BE49-F238E27FC236}">
                  <a16:creationId xmlns:a16="http://schemas.microsoft.com/office/drawing/2014/main" id="{F038BD5E-E339-4A3D-93A9-E36FC144640C}"/>
                </a:ext>
              </a:extLst>
            </p:cNvPr>
            <p:cNvSpPr/>
            <p:nvPr/>
          </p:nvSpPr>
          <p:spPr>
            <a:xfrm>
              <a:off x="519993" y="950328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20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;p27">
              <a:extLst>
                <a:ext uri="{FF2B5EF4-FFF2-40B4-BE49-F238E27FC236}">
                  <a16:creationId xmlns:a16="http://schemas.microsoft.com/office/drawing/2014/main" id="{A75B475C-7D79-4422-9484-295FBFD71DAF}"/>
                </a:ext>
              </a:extLst>
            </p:cNvPr>
            <p:cNvSpPr/>
            <p:nvPr/>
          </p:nvSpPr>
          <p:spPr>
            <a:xfrm>
              <a:off x="571342" y="939378"/>
              <a:ext cx="28700" cy="54400"/>
            </a:xfrm>
            <a:custGeom>
              <a:avLst/>
              <a:gdLst/>
              <a:ahLst/>
              <a:cxnLst/>
              <a:rect l="l" t="t" r="r" b="b"/>
              <a:pathLst>
                <a:path w="1148" h="2176" extrusionOk="0">
                  <a:moveTo>
                    <a:pt x="0" y="0"/>
                  </a:moveTo>
                  <a:lnTo>
                    <a:pt x="0" y="1543"/>
                  </a:lnTo>
                  <a:lnTo>
                    <a:pt x="1147" y="2176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3;p27">
              <a:extLst>
                <a:ext uri="{FF2B5EF4-FFF2-40B4-BE49-F238E27FC236}">
                  <a16:creationId xmlns:a16="http://schemas.microsoft.com/office/drawing/2014/main" id="{12BBE581-EEFE-4358-A535-B21EF615CFEB}"/>
                </a:ext>
              </a:extLst>
            </p:cNvPr>
            <p:cNvSpPr/>
            <p:nvPr/>
          </p:nvSpPr>
          <p:spPr>
            <a:xfrm>
              <a:off x="571342" y="939378"/>
              <a:ext cx="26125" cy="51600"/>
            </a:xfrm>
            <a:custGeom>
              <a:avLst/>
              <a:gdLst/>
              <a:ahLst/>
              <a:cxnLst/>
              <a:rect l="l" t="t" r="r" b="b"/>
              <a:pathLst>
                <a:path w="1045" h="2064" extrusionOk="0">
                  <a:moveTo>
                    <a:pt x="0" y="0"/>
                  </a:moveTo>
                  <a:lnTo>
                    <a:pt x="0" y="1462"/>
                  </a:lnTo>
                  <a:lnTo>
                    <a:pt x="1044" y="2064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4;p27">
              <a:extLst>
                <a:ext uri="{FF2B5EF4-FFF2-40B4-BE49-F238E27FC236}">
                  <a16:creationId xmlns:a16="http://schemas.microsoft.com/office/drawing/2014/main" id="{1C30A0A8-8393-43E3-AAE7-D9831A65C1AE}"/>
                </a:ext>
              </a:extLst>
            </p:cNvPr>
            <p:cNvSpPr/>
            <p:nvPr/>
          </p:nvSpPr>
          <p:spPr>
            <a:xfrm>
              <a:off x="573442" y="942678"/>
              <a:ext cx="21925" cy="45000"/>
            </a:xfrm>
            <a:custGeom>
              <a:avLst/>
              <a:gdLst/>
              <a:ahLst/>
              <a:cxnLst/>
              <a:rect l="l" t="t" r="r" b="b"/>
              <a:pathLst>
                <a:path w="877" h="1800" extrusionOk="0">
                  <a:moveTo>
                    <a:pt x="0" y="0"/>
                  </a:moveTo>
                  <a:lnTo>
                    <a:pt x="0" y="1295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5;p27">
              <a:extLst>
                <a:ext uri="{FF2B5EF4-FFF2-40B4-BE49-F238E27FC236}">
                  <a16:creationId xmlns:a16="http://schemas.microsoft.com/office/drawing/2014/main" id="{FB0C02BB-34D4-477C-A5F3-AD0EFED9D23A}"/>
                </a:ext>
              </a:extLst>
            </p:cNvPr>
            <p:cNvSpPr/>
            <p:nvPr/>
          </p:nvSpPr>
          <p:spPr>
            <a:xfrm>
              <a:off x="572667" y="968228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6;p27">
              <a:extLst>
                <a:ext uri="{FF2B5EF4-FFF2-40B4-BE49-F238E27FC236}">
                  <a16:creationId xmlns:a16="http://schemas.microsoft.com/office/drawing/2014/main" id="{F835964E-7D02-462C-AF9D-50DA4750D0B0}"/>
                </a:ext>
              </a:extLst>
            </p:cNvPr>
            <p:cNvSpPr/>
            <p:nvPr/>
          </p:nvSpPr>
          <p:spPr>
            <a:xfrm>
              <a:off x="565242" y="975803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7;p27">
              <a:extLst>
                <a:ext uri="{FF2B5EF4-FFF2-40B4-BE49-F238E27FC236}">
                  <a16:creationId xmlns:a16="http://schemas.microsoft.com/office/drawing/2014/main" id="{F166C0EE-27FE-4B2B-B381-D2B539B3BC8D}"/>
                </a:ext>
              </a:extLst>
            </p:cNvPr>
            <p:cNvSpPr/>
            <p:nvPr/>
          </p:nvSpPr>
          <p:spPr>
            <a:xfrm>
              <a:off x="565242" y="974578"/>
              <a:ext cx="36999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50"/>
                  </a:lnTo>
                  <a:lnTo>
                    <a:pt x="1352" y="828"/>
                  </a:lnTo>
                  <a:lnTo>
                    <a:pt x="1480" y="77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8;p27">
              <a:extLst>
                <a:ext uri="{FF2B5EF4-FFF2-40B4-BE49-F238E27FC236}">
                  <a16:creationId xmlns:a16="http://schemas.microsoft.com/office/drawing/2014/main" id="{978949E9-4665-4ED7-BDD0-D5DE97691EFE}"/>
                </a:ext>
              </a:extLst>
            </p:cNvPr>
            <p:cNvSpPr/>
            <p:nvPr/>
          </p:nvSpPr>
          <p:spPr>
            <a:xfrm>
              <a:off x="599017" y="993853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9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200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9;p27">
              <a:extLst>
                <a:ext uri="{FF2B5EF4-FFF2-40B4-BE49-F238E27FC236}">
                  <a16:creationId xmlns:a16="http://schemas.microsoft.com/office/drawing/2014/main" id="{B71C7830-8219-46F2-B901-6B9C4896983E}"/>
                </a:ext>
              </a:extLst>
            </p:cNvPr>
            <p:cNvSpPr/>
            <p:nvPr/>
          </p:nvSpPr>
          <p:spPr>
            <a:xfrm>
              <a:off x="475543" y="1039503"/>
              <a:ext cx="139023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10;p27">
              <a:extLst>
                <a:ext uri="{FF2B5EF4-FFF2-40B4-BE49-F238E27FC236}">
                  <a16:creationId xmlns:a16="http://schemas.microsoft.com/office/drawing/2014/main" id="{E9215E63-BB8F-4B32-B0A3-AED9180B7528}"/>
                </a:ext>
              </a:extLst>
            </p:cNvPr>
            <p:cNvSpPr/>
            <p:nvPr/>
          </p:nvSpPr>
          <p:spPr>
            <a:xfrm>
              <a:off x="475543" y="1037178"/>
              <a:ext cx="139023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11;p27">
              <a:extLst>
                <a:ext uri="{FF2B5EF4-FFF2-40B4-BE49-F238E27FC236}">
                  <a16:creationId xmlns:a16="http://schemas.microsoft.com/office/drawing/2014/main" id="{544C09A7-7ECA-4188-B1AD-EC56C0E81FFA}"/>
                </a:ext>
              </a:extLst>
            </p:cNvPr>
            <p:cNvSpPr/>
            <p:nvPr/>
          </p:nvSpPr>
          <p:spPr>
            <a:xfrm>
              <a:off x="492293" y="990128"/>
              <a:ext cx="28700" cy="54475"/>
            </a:xfrm>
            <a:custGeom>
              <a:avLst/>
              <a:gdLst/>
              <a:ahLst/>
              <a:cxnLst/>
              <a:rect l="l" t="t" r="r" b="b"/>
              <a:pathLst>
                <a:path w="1148" h="2179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9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2;p27">
              <a:extLst>
                <a:ext uri="{FF2B5EF4-FFF2-40B4-BE49-F238E27FC236}">
                  <a16:creationId xmlns:a16="http://schemas.microsoft.com/office/drawing/2014/main" id="{CF812972-AC0F-4BDB-8541-302BE10EA8F3}"/>
                </a:ext>
              </a:extLst>
            </p:cNvPr>
            <p:cNvSpPr/>
            <p:nvPr/>
          </p:nvSpPr>
          <p:spPr>
            <a:xfrm>
              <a:off x="492293" y="990128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5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13;p27">
              <a:extLst>
                <a:ext uri="{FF2B5EF4-FFF2-40B4-BE49-F238E27FC236}">
                  <a16:creationId xmlns:a16="http://schemas.microsoft.com/office/drawing/2014/main" id="{3E338ACA-AD89-48DB-B66B-301367AD8447}"/>
                </a:ext>
              </a:extLst>
            </p:cNvPr>
            <p:cNvSpPr/>
            <p:nvPr/>
          </p:nvSpPr>
          <p:spPr>
            <a:xfrm>
              <a:off x="494418" y="993453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1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4;p27">
              <a:extLst>
                <a:ext uri="{FF2B5EF4-FFF2-40B4-BE49-F238E27FC236}">
                  <a16:creationId xmlns:a16="http://schemas.microsoft.com/office/drawing/2014/main" id="{EFEE6D9D-D54C-4845-B77F-E6AD16BECF12}"/>
                </a:ext>
              </a:extLst>
            </p:cNvPr>
            <p:cNvSpPr/>
            <p:nvPr/>
          </p:nvSpPr>
          <p:spPr>
            <a:xfrm>
              <a:off x="493643" y="1019028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15;p27">
              <a:extLst>
                <a:ext uri="{FF2B5EF4-FFF2-40B4-BE49-F238E27FC236}">
                  <a16:creationId xmlns:a16="http://schemas.microsoft.com/office/drawing/2014/main" id="{A2086F06-E614-438A-85A4-08475873638B}"/>
                </a:ext>
              </a:extLst>
            </p:cNvPr>
            <p:cNvSpPr/>
            <p:nvPr/>
          </p:nvSpPr>
          <p:spPr>
            <a:xfrm>
              <a:off x="486218" y="1026603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16;p27">
              <a:extLst>
                <a:ext uri="{FF2B5EF4-FFF2-40B4-BE49-F238E27FC236}">
                  <a16:creationId xmlns:a16="http://schemas.microsoft.com/office/drawing/2014/main" id="{7D077D8E-6EC6-4EFC-9564-F5E91A1CE56B}"/>
                </a:ext>
              </a:extLst>
            </p:cNvPr>
            <p:cNvSpPr/>
            <p:nvPr/>
          </p:nvSpPr>
          <p:spPr>
            <a:xfrm>
              <a:off x="486218" y="1025378"/>
              <a:ext cx="36999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49"/>
                  </a:lnTo>
                  <a:lnTo>
                    <a:pt x="1352" y="828"/>
                  </a:lnTo>
                  <a:lnTo>
                    <a:pt x="1479" y="7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17;p27">
              <a:extLst>
                <a:ext uri="{FF2B5EF4-FFF2-40B4-BE49-F238E27FC236}">
                  <a16:creationId xmlns:a16="http://schemas.microsoft.com/office/drawing/2014/main" id="{D22FE94F-C8F1-4205-ADF8-EFBBEDB38D1B}"/>
                </a:ext>
              </a:extLst>
            </p:cNvPr>
            <p:cNvSpPr/>
            <p:nvPr/>
          </p:nvSpPr>
          <p:spPr>
            <a:xfrm>
              <a:off x="519993" y="1044653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18;p27">
              <a:extLst>
                <a:ext uri="{FF2B5EF4-FFF2-40B4-BE49-F238E27FC236}">
                  <a16:creationId xmlns:a16="http://schemas.microsoft.com/office/drawing/2014/main" id="{F7678A19-B220-42A5-ACE5-212AF234AE11}"/>
                </a:ext>
              </a:extLst>
            </p:cNvPr>
            <p:cNvSpPr/>
            <p:nvPr/>
          </p:nvSpPr>
          <p:spPr>
            <a:xfrm>
              <a:off x="571342" y="1033678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19;p27">
              <a:extLst>
                <a:ext uri="{FF2B5EF4-FFF2-40B4-BE49-F238E27FC236}">
                  <a16:creationId xmlns:a16="http://schemas.microsoft.com/office/drawing/2014/main" id="{464E0CC9-6C85-43BB-8542-99DDB80D25C3}"/>
                </a:ext>
              </a:extLst>
            </p:cNvPr>
            <p:cNvSpPr/>
            <p:nvPr/>
          </p:nvSpPr>
          <p:spPr>
            <a:xfrm>
              <a:off x="571342" y="1033678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0;p27">
              <a:extLst>
                <a:ext uri="{FF2B5EF4-FFF2-40B4-BE49-F238E27FC236}">
                  <a16:creationId xmlns:a16="http://schemas.microsoft.com/office/drawing/2014/main" id="{F8857734-CACD-463C-9FD1-8C5326DA7DFE}"/>
                </a:ext>
              </a:extLst>
            </p:cNvPr>
            <p:cNvSpPr/>
            <p:nvPr/>
          </p:nvSpPr>
          <p:spPr>
            <a:xfrm>
              <a:off x="573442" y="1037003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1;p27">
              <a:extLst>
                <a:ext uri="{FF2B5EF4-FFF2-40B4-BE49-F238E27FC236}">
                  <a16:creationId xmlns:a16="http://schemas.microsoft.com/office/drawing/2014/main" id="{F592AE9D-32E3-4233-9880-8AF02500404A}"/>
                </a:ext>
              </a:extLst>
            </p:cNvPr>
            <p:cNvSpPr/>
            <p:nvPr/>
          </p:nvSpPr>
          <p:spPr>
            <a:xfrm>
              <a:off x="572667" y="1062553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2;p27">
              <a:extLst>
                <a:ext uri="{FF2B5EF4-FFF2-40B4-BE49-F238E27FC236}">
                  <a16:creationId xmlns:a16="http://schemas.microsoft.com/office/drawing/2014/main" id="{37D424CD-3877-435E-A62A-1B69A9CD6571}"/>
                </a:ext>
              </a:extLst>
            </p:cNvPr>
            <p:cNvSpPr/>
            <p:nvPr/>
          </p:nvSpPr>
          <p:spPr>
            <a:xfrm>
              <a:off x="565242" y="1070128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3;p27">
              <a:extLst>
                <a:ext uri="{FF2B5EF4-FFF2-40B4-BE49-F238E27FC236}">
                  <a16:creationId xmlns:a16="http://schemas.microsoft.com/office/drawing/2014/main" id="{BD6F793B-9C17-4832-A07E-1D2F766AC880}"/>
                </a:ext>
              </a:extLst>
            </p:cNvPr>
            <p:cNvSpPr/>
            <p:nvPr/>
          </p:nvSpPr>
          <p:spPr>
            <a:xfrm>
              <a:off x="565242" y="1068878"/>
              <a:ext cx="36999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4;p27">
              <a:extLst>
                <a:ext uri="{FF2B5EF4-FFF2-40B4-BE49-F238E27FC236}">
                  <a16:creationId xmlns:a16="http://schemas.microsoft.com/office/drawing/2014/main" id="{0940EC5D-2102-4F00-A2C6-91CB3ECB475C}"/>
                </a:ext>
              </a:extLst>
            </p:cNvPr>
            <p:cNvSpPr/>
            <p:nvPr/>
          </p:nvSpPr>
          <p:spPr>
            <a:xfrm>
              <a:off x="599017" y="1088203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5;p27">
              <a:extLst>
                <a:ext uri="{FF2B5EF4-FFF2-40B4-BE49-F238E27FC236}">
                  <a16:creationId xmlns:a16="http://schemas.microsoft.com/office/drawing/2014/main" id="{7432307C-5A0E-4DFD-AAED-4F331FC79B66}"/>
                </a:ext>
              </a:extLst>
            </p:cNvPr>
            <p:cNvSpPr/>
            <p:nvPr/>
          </p:nvSpPr>
          <p:spPr>
            <a:xfrm>
              <a:off x="475543" y="1133828"/>
              <a:ext cx="139023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6;p27">
              <a:extLst>
                <a:ext uri="{FF2B5EF4-FFF2-40B4-BE49-F238E27FC236}">
                  <a16:creationId xmlns:a16="http://schemas.microsoft.com/office/drawing/2014/main" id="{3AAB57F8-E708-4D85-BAB5-F57FA98637F8}"/>
                </a:ext>
              </a:extLst>
            </p:cNvPr>
            <p:cNvSpPr/>
            <p:nvPr/>
          </p:nvSpPr>
          <p:spPr>
            <a:xfrm>
              <a:off x="475543" y="1131504"/>
              <a:ext cx="139023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7;p27">
              <a:extLst>
                <a:ext uri="{FF2B5EF4-FFF2-40B4-BE49-F238E27FC236}">
                  <a16:creationId xmlns:a16="http://schemas.microsoft.com/office/drawing/2014/main" id="{A7FFEEBA-2B34-4BC6-A279-3EF2315F7F36}"/>
                </a:ext>
              </a:extLst>
            </p:cNvPr>
            <p:cNvSpPr/>
            <p:nvPr/>
          </p:nvSpPr>
          <p:spPr>
            <a:xfrm>
              <a:off x="492293" y="1084453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7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8;p27">
              <a:extLst>
                <a:ext uri="{FF2B5EF4-FFF2-40B4-BE49-F238E27FC236}">
                  <a16:creationId xmlns:a16="http://schemas.microsoft.com/office/drawing/2014/main" id="{6E291E89-CB39-4B35-B191-286908B4A483}"/>
                </a:ext>
              </a:extLst>
            </p:cNvPr>
            <p:cNvSpPr/>
            <p:nvPr/>
          </p:nvSpPr>
          <p:spPr>
            <a:xfrm>
              <a:off x="492293" y="1084453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6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9;p27">
              <a:extLst>
                <a:ext uri="{FF2B5EF4-FFF2-40B4-BE49-F238E27FC236}">
                  <a16:creationId xmlns:a16="http://schemas.microsoft.com/office/drawing/2014/main" id="{555FB7D5-C201-4BE6-BD11-71B6118D2F66}"/>
                </a:ext>
              </a:extLst>
            </p:cNvPr>
            <p:cNvSpPr/>
            <p:nvPr/>
          </p:nvSpPr>
          <p:spPr>
            <a:xfrm>
              <a:off x="494418" y="1087803"/>
              <a:ext cx="21900" cy="45000"/>
            </a:xfrm>
            <a:custGeom>
              <a:avLst/>
              <a:gdLst/>
              <a:ahLst/>
              <a:cxnLst/>
              <a:rect l="l" t="t" r="r" b="b"/>
              <a:pathLst>
                <a:path w="876" h="1800" extrusionOk="0">
                  <a:moveTo>
                    <a:pt x="0" y="0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;p27">
              <a:extLst>
                <a:ext uri="{FF2B5EF4-FFF2-40B4-BE49-F238E27FC236}">
                  <a16:creationId xmlns:a16="http://schemas.microsoft.com/office/drawing/2014/main" id="{381ADBB2-3698-42BC-85BF-E8C76BF95926}"/>
                </a:ext>
              </a:extLst>
            </p:cNvPr>
            <p:cNvSpPr/>
            <p:nvPr/>
          </p:nvSpPr>
          <p:spPr>
            <a:xfrm>
              <a:off x="493643" y="1113354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1;p27">
              <a:extLst>
                <a:ext uri="{FF2B5EF4-FFF2-40B4-BE49-F238E27FC236}">
                  <a16:creationId xmlns:a16="http://schemas.microsoft.com/office/drawing/2014/main" id="{22E4332D-D25A-4227-9807-0731715DDCB0}"/>
                </a:ext>
              </a:extLst>
            </p:cNvPr>
            <p:cNvSpPr/>
            <p:nvPr/>
          </p:nvSpPr>
          <p:spPr>
            <a:xfrm>
              <a:off x="486218" y="1120928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2;p27">
              <a:extLst>
                <a:ext uri="{FF2B5EF4-FFF2-40B4-BE49-F238E27FC236}">
                  <a16:creationId xmlns:a16="http://schemas.microsoft.com/office/drawing/2014/main" id="{2B1CF059-2D0F-440C-838C-0C411A1D6B8C}"/>
                </a:ext>
              </a:extLst>
            </p:cNvPr>
            <p:cNvSpPr/>
            <p:nvPr/>
          </p:nvSpPr>
          <p:spPr>
            <a:xfrm>
              <a:off x="486218" y="1119654"/>
              <a:ext cx="36999" cy="20775"/>
            </a:xfrm>
            <a:custGeom>
              <a:avLst/>
              <a:gdLst/>
              <a:ahLst/>
              <a:cxnLst/>
              <a:rect l="l" t="t" r="r" b="b"/>
              <a:pathLst>
                <a:path w="1480" h="831" extrusionOk="0">
                  <a:moveTo>
                    <a:pt x="154" y="1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79" y="77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3;p27">
              <a:extLst>
                <a:ext uri="{FF2B5EF4-FFF2-40B4-BE49-F238E27FC236}">
                  <a16:creationId xmlns:a16="http://schemas.microsoft.com/office/drawing/2014/main" id="{7A662015-B8F2-42F3-9831-2FE4A1890111}"/>
                </a:ext>
              </a:extLst>
            </p:cNvPr>
            <p:cNvSpPr/>
            <p:nvPr/>
          </p:nvSpPr>
          <p:spPr>
            <a:xfrm>
              <a:off x="519993" y="1138979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8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4;p27">
              <a:extLst>
                <a:ext uri="{FF2B5EF4-FFF2-40B4-BE49-F238E27FC236}">
                  <a16:creationId xmlns:a16="http://schemas.microsoft.com/office/drawing/2014/main" id="{EA9C8071-157B-4772-8800-79678F5F6D77}"/>
                </a:ext>
              </a:extLst>
            </p:cNvPr>
            <p:cNvSpPr/>
            <p:nvPr/>
          </p:nvSpPr>
          <p:spPr>
            <a:xfrm>
              <a:off x="571342" y="1128004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5;p27">
              <a:extLst>
                <a:ext uri="{FF2B5EF4-FFF2-40B4-BE49-F238E27FC236}">
                  <a16:creationId xmlns:a16="http://schemas.microsoft.com/office/drawing/2014/main" id="{039AAF73-12E6-4DFF-A2EF-92613D29CE17}"/>
                </a:ext>
              </a:extLst>
            </p:cNvPr>
            <p:cNvSpPr/>
            <p:nvPr/>
          </p:nvSpPr>
          <p:spPr>
            <a:xfrm>
              <a:off x="571342" y="1128004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6;p27">
              <a:extLst>
                <a:ext uri="{FF2B5EF4-FFF2-40B4-BE49-F238E27FC236}">
                  <a16:creationId xmlns:a16="http://schemas.microsoft.com/office/drawing/2014/main" id="{B3810E2F-AFD5-4545-B0AB-451B898A07E4}"/>
                </a:ext>
              </a:extLst>
            </p:cNvPr>
            <p:cNvSpPr/>
            <p:nvPr/>
          </p:nvSpPr>
          <p:spPr>
            <a:xfrm>
              <a:off x="573442" y="1131329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7;p27">
              <a:extLst>
                <a:ext uri="{FF2B5EF4-FFF2-40B4-BE49-F238E27FC236}">
                  <a16:creationId xmlns:a16="http://schemas.microsoft.com/office/drawing/2014/main" id="{4426473F-BC1B-434A-9F85-CF8D934B2A14}"/>
                </a:ext>
              </a:extLst>
            </p:cNvPr>
            <p:cNvSpPr/>
            <p:nvPr/>
          </p:nvSpPr>
          <p:spPr>
            <a:xfrm>
              <a:off x="572667" y="1156879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8;p27">
              <a:extLst>
                <a:ext uri="{FF2B5EF4-FFF2-40B4-BE49-F238E27FC236}">
                  <a16:creationId xmlns:a16="http://schemas.microsoft.com/office/drawing/2014/main" id="{BDCBB763-2E7B-460A-BD5A-EAE81285E76F}"/>
                </a:ext>
              </a:extLst>
            </p:cNvPr>
            <p:cNvSpPr/>
            <p:nvPr/>
          </p:nvSpPr>
          <p:spPr>
            <a:xfrm>
              <a:off x="565242" y="1164454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9;p27">
              <a:extLst>
                <a:ext uri="{FF2B5EF4-FFF2-40B4-BE49-F238E27FC236}">
                  <a16:creationId xmlns:a16="http://schemas.microsoft.com/office/drawing/2014/main" id="{7BD58316-CA44-4279-9DDF-BCFDDB005428}"/>
                </a:ext>
              </a:extLst>
            </p:cNvPr>
            <p:cNvSpPr/>
            <p:nvPr/>
          </p:nvSpPr>
          <p:spPr>
            <a:xfrm>
              <a:off x="565242" y="1163204"/>
              <a:ext cx="36999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0;p27">
              <a:extLst>
                <a:ext uri="{FF2B5EF4-FFF2-40B4-BE49-F238E27FC236}">
                  <a16:creationId xmlns:a16="http://schemas.microsoft.com/office/drawing/2014/main" id="{B4E4C29A-830A-4F3E-813B-78E07B0FA6F5}"/>
                </a:ext>
              </a:extLst>
            </p:cNvPr>
            <p:cNvSpPr/>
            <p:nvPr/>
          </p:nvSpPr>
          <p:spPr>
            <a:xfrm>
              <a:off x="599017" y="1182529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1;p27">
              <a:extLst>
                <a:ext uri="{FF2B5EF4-FFF2-40B4-BE49-F238E27FC236}">
                  <a16:creationId xmlns:a16="http://schemas.microsoft.com/office/drawing/2014/main" id="{A6CD2C2F-AB2D-487A-B403-06DC44F85AFE}"/>
                </a:ext>
              </a:extLst>
            </p:cNvPr>
            <p:cNvSpPr/>
            <p:nvPr/>
          </p:nvSpPr>
          <p:spPr>
            <a:xfrm>
              <a:off x="614791" y="945178"/>
              <a:ext cx="128323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0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3"/>
                  </a:lnTo>
                  <a:lnTo>
                    <a:pt x="513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2;p27">
              <a:extLst>
                <a:ext uri="{FF2B5EF4-FFF2-40B4-BE49-F238E27FC236}">
                  <a16:creationId xmlns:a16="http://schemas.microsoft.com/office/drawing/2014/main" id="{51387F5D-0303-4AAC-8DC8-8594EA4BAEFA}"/>
                </a:ext>
              </a:extLst>
            </p:cNvPr>
            <p:cNvSpPr/>
            <p:nvPr/>
          </p:nvSpPr>
          <p:spPr>
            <a:xfrm>
              <a:off x="614791" y="942853"/>
              <a:ext cx="128323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9"/>
                  </a:lnTo>
                  <a:lnTo>
                    <a:pt x="1" y="3298"/>
                  </a:lnTo>
                  <a:lnTo>
                    <a:pt x="5133" y="93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3;p27">
              <a:extLst>
                <a:ext uri="{FF2B5EF4-FFF2-40B4-BE49-F238E27FC236}">
                  <a16:creationId xmlns:a16="http://schemas.microsoft.com/office/drawing/2014/main" id="{23F1DBF4-5FD7-46C0-AE55-3A010DB75878}"/>
                </a:ext>
              </a:extLst>
            </p:cNvPr>
            <p:cNvSpPr/>
            <p:nvPr/>
          </p:nvSpPr>
          <p:spPr>
            <a:xfrm>
              <a:off x="701190" y="895828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4;p27">
              <a:extLst>
                <a:ext uri="{FF2B5EF4-FFF2-40B4-BE49-F238E27FC236}">
                  <a16:creationId xmlns:a16="http://schemas.microsoft.com/office/drawing/2014/main" id="{24C00280-A912-4A9C-B447-0153075396C1}"/>
                </a:ext>
              </a:extLst>
            </p:cNvPr>
            <p:cNvSpPr/>
            <p:nvPr/>
          </p:nvSpPr>
          <p:spPr>
            <a:xfrm>
              <a:off x="703540" y="895828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1"/>
                  </a:moveTo>
                  <a:lnTo>
                    <a:pt x="0" y="603"/>
                  </a:lnTo>
                  <a:lnTo>
                    <a:pt x="0" y="2064"/>
                  </a:lnTo>
                  <a:lnTo>
                    <a:pt x="965" y="1463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5;p27">
              <a:extLst>
                <a:ext uri="{FF2B5EF4-FFF2-40B4-BE49-F238E27FC236}">
                  <a16:creationId xmlns:a16="http://schemas.microsoft.com/office/drawing/2014/main" id="{3AE6AFC6-78C0-40BB-94E4-6022E74F6BB6}"/>
                </a:ext>
              </a:extLst>
            </p:cNvPr>
            <p:cNvSpPr/>
            <p:nvPr/>
          </p:nvSpPr>
          <p:spPr>
            <a:xfrm>
              <a:off x="705465" y="899128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0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6;p27">
              <a:extLst>
                <a:ext uri="{FF2B5EF4-FFF2-40B4-BE49-F238E27FC236}">
                  <a16:creationId xmlns:a16="http://schemas.microsoft.com/office/drawing/2014/main" id="{8920B11B-080E-44EC-B6E3-8C7624BBF133}"/>
                </a:ext>
              </a:extLst>
            </p:cNvPr>
            <p:cNvSpPr/>
            <p:nvPr/>
          </p:nvSpPr>
          <p:spPr>
            <a:xfrm>
              <a:off x="704765" y="924703"/>
              <a:ext cx="21675" cy="14700"/>
            </a:xfrm>
            <a:custGeom>
              <a:avLst/>
              <a:gdLst/>
              <a:ahLst/>
              <a:cxnLst/>
              <a:rect l="l" t="t" r="r" b="b"/>
              <a:pathLst>
                <a:path w="867" h="588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7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7;p27">
              <a:extLst>
                <a:ext uri="{FF2B5EF4-FFF2-40B4-BE49-F238E27FC236}">
                  <a16:creationId xmlns:a16="http://schemas.microsoft.com/office/drawing/2014/main" id="{2F1CDF2F-5F7E-44FA-B260-487CE92FC595}"/>
                </a:ext>
              </a:extLst>
            </p:cNvPr>
            <p:cNvSpPr/>
            <p:nvPr/>
          </p:nvSpPr>
          <p:spPr>
            <a:xfrm>
              <a:off x="702065" y="932278"/>
              <a:ext cx="31199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8;p27">
              <a:extLst>
                <a:ext uri="{FF2B5EF4-FFF2-40B4-BE49-F238E27FC236}">
                  <a16:creationId xmlns:a16="http://schemas.microsoft.com/office/drawing/2014/main" id="{59FE1997-0DF4-41D7-8680-7CC731375BE9}"/>
                </a:ext>
              </a:extLst>
            </p:cNvPr>
            <p:cNvSpPr/>
            <p:nvPr/>
          </p:nvSpPr>
          <p:spPr>
            <a:xfrm>
              <a:off x="699115" y="931028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1"/>
                  </a:moveTo>
                  <a:lnTo>
                    <a:pt x="1" y="772"/>
                  </a:lnTo>
                  <a:lnTo>
                    <a:pt x="118" y="829"/>
                  </a:lnTo>
                  <a:lnTo>
                    <a:pt x="1365" y="5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9;p27">
              <a:extLst>
                <a:ext uri="{FF2B5EF4-FFF2-40B4-BE49-F238E27FC236}">
                  <a16:creationId xmlns:a16="http://schemas.microsoft.com/office/drawing/2014/main" id="{CE066271-D4B9-425A-847B-0BD03FC4155D}"/>
                </a:ext>
              </a:extLst>
            </p:cNvPr>
            <p:cNvSpPr/>
            <p:nvPr/>
          </p:nvSpPr>
          <p:spPr>
            <a:xfrm>
              <a:off x="699115" y="950328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201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50;p27">
              <a:extLst>
                <a:ext uri="{FF2B5EF4-FFF2-40B4-BE49-F238E27FC236}">
                  <a16:creationId xmlns:a16="http://schemas.microsoft.com/office/drawing/2014/main" id="{CA0C12C3-0E8A-4986-8F75-22219306A61A}"/>
                </a:ext>
              </a:extLst>
            </p:cNvPr>
            <p:cNvSpPr/>
            <p:nvPr/>
          </p:nvSpPr>
          <p:spPr>
            <a:xfrm>
              <a:off x="628216" y="939378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3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51;p27">
              <a:extLst>
                <a:ext uri="{FF2B5EF4-FFF2-40B4-BE49-F238E27FC236}">
                  <a16:creationId xmlns:a16="http://schemas.microsoft.com/office/drawing/2014/main" id="{C2BCF205-13B2-445B-A5FD-641336A3AEAA}"/>
                </a:ext>
              </a:extLst>
            </p:cNvPr>
            <p:cNvSpPr/>
            <p:nvPr/>
          </p:nvSpPr>
          <p:spPr>
            <a:xfrm>
              <a:off x="630566" y="939378"/>
              <a:ext cx="24125" cy="51600"/>
            </a:xfrm>
            <a:custGeom>
              <a:avLst/>
              <a:gdLst/>
              <a:ahLst/>
              <a:cxnLst/>
              <a:rect l="l" t="t" r="r" b="b"/>
              <a:pathLst>
                <a:path w="965" h="2064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4"/>
                  </a:lnTo>
                  <a:lnTo>
                    <a:pt x="965" y="14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52;p27">
              <a:extLst>
                <a:ext uri="{FF2B5EF4-FFF2-40B4-BE49-F238E27FC236}">
                  <a16:creationId xmlns:a16="http://schemas.microsoft.com/office/drawing/2014/main" id="{532A8C57-8AA4-4919-97A5-1881BFF32DD1}"/>
                </a:ext>
              </a:extLst>
            </p:cNvPr>
            <p:cNvSpPr/>
            <p:nvPr/>
          </p:nvSpPr>
          <p:spPr>
            <a:xfrm>
              <a:off x="632516" y="942678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10" y="0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53;p27">
              <a:extLst>
                <a:ext uri="{FF2B5EF4-FFF2-40B4-BE49-F238E27FC236}">
                  <a16:creationId xmlns:a16="http://schemas.microsoft.com/office/drawing/2014/main" id="{DE3D0E9F-56E9-4E52-9E6E-0B5F3BEBA565}"/>
                </a:ext>
              </a:extLst>
            </p:cNvPr>
            <p:cNvSpPr/>
            <p:nvPr/>
          </p:nvSpPr>
          <p:spPr>
            <a:xfrm>
              <a:off x="631841" y="968228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54;p27">
              <a:extLst>
                <a:ext uri="{FF2B5EF4-FFF2-40B4-BE49-F238E27FC236}">
                  <a16:creationId xmlns:a16="http://schemas.microsoft.com/office/drawing/2014/main" id="{E84BA97F-487A-488E-88B9-00E99EC88D46}"/>
                </a:ext>
              </a:extLst>
            </p:cNvPr>
            <p:cNvSpPr/>
            <p:nvPr/>
          </p:nvSpPr>
          <p:spPr>
            <a:xfrm>
              <a:off x="629116" y="975803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55;p27">
              <a:extLst>
                <a:ext uri="{FF2B5EF4-FFF2-40B4-BE49-F238E27FC236}">
                  <a16:creationId xmlns:a16="http://schemas.microsoft.com/office/drawing/2014/main" id="{8B49B1FA-B0C5-4040-BC8D-1B40F37350C6}"/>
                </a:ext>
              </a:extLst>
            </p:cNvPr>
            <p:cNvSpPr/>
            <p:nvPr/>
          </p:nvSpPr>
          <p:spPr>
            <a:xfrm>
              <a:off x="626191" y="974578"/>
              <a:ext cx="34125" cy="20725"/>
            </a:xfrm>
            <a:custGeom>
              <a:avLst/>
              <a:gdLst/>
              <a:ahLst/>
              <a:cxnLst/>
              <a:rect l="l" t="t" r="r" b="b"/>
              <a:pathLst>
                <a:path w="1365" h="829" extrusionOk="0">
                  <a:moveTo>
                    <a:pt x="1222" y="0"/>
                  </a:moveTo>
                  <a:lnTo>
                    <a:pt x="0" y="772"/>
                  </a:lnTo>
                  <a:lnTo>
                    <a:pt x="117" y="828"/>
                  </a:lnTo>
                  <a:lnTo>
                    <a:pt x="1365" y="50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56;p27">
              <a:extLst>
                <a:ext uri="{FF2B5EF4-FFF2-40B4-BE49-F238E27FC236}">
                  <a16:creationId xmlns:a16="http://schemas.microsoft.com/office/drawing/2014/main" id="{BDEEF380-6102-4261-A986-0EC9148B4023}"/>
                </a:ext>
              </a:extLst>
            </p:cNvPr>
            <p:cNvSpPr/>
            <p:nvPr/>
          </p:nvSpPr>
          <p:spPr>
            <a:xfrm>
              <a:off x="626191" y="993853"/>
              <a:ext cx="2950" cy="6925"/>
            </a:xfrm>
            <a:custGeom>
              <a:avLst/>
              <a:gdLst/>
              <a:ahLst/>
              <a:cxnLst/>
              <a:rect l="l" t="t" r="r" b="b"/>
              <a:pathLst>
                <a:path w="118" h="277" extrusionOk="0">
                  <a:moveTo>
                    <a:pt x="0" y="1"/>
                  </a:moveTo>
                  <a:lnTo>
                    <a:pt x="0" y="200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57;p27">
              <a:extLst>
                <a:ext uri="{FF2B5EF4-FFF2-40B4-BE49-F238E27FC236}">
                  <a16:creationId xmlns:a16="http://schemas.microsoft.com/office/drawing/2014/main" id="{07745A71-16E0-4BF5-A4DE-2BF9FA505D19}"/>
                </a:ext>
              </a:extLst>
            </p:cNvPr>
            <p:cNvSpPr/>
            <p:nvPr/>
          </p:nvSpPr>
          <p:spPr>
            <a:xfrm>
              <a:off x="614791" y="1039503"/>
              <a:ext cx="128323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58;p27">
              <a:extLst>
                <a:ext uri="{FF2B5EF4-FFF2-40B4-BE49-F238E27FC236}">
                  <a16:creationId xmlns:a16="http://schemas.microsoft.com/office/drawing/2014/main" id="{3D2EF50F-0BFC-4CE2-985D-54444C275C62}"/>
                </a:ext>
              </a:extLst>
            </p:cNvPr>
            <p:cNvSpPr/>
            <p:nvPr/>
          </p:nvSpPr>
          <p:spPr>
            <a:xfrm>
              <a:off x="614791" y="1037178"/>
              <a:ext cx="128323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59;p27">
              <a:extLst>
                <a:ext uri="{FF2B5EF4-FFF2-40B4-BE49-F238E27FC236}">
                  <a16:creationId xmlns:a16="http://schemas.microsoft.com/office/drawing/2014/main" id="{59A2281A-7262-459E-9023-BEE0334BC08A}"/>
                </a:ext>
              </a:extLst>
            </p:cNvPr>
            <p:cNvSpPr/>
            <p:nvPr/>
          </p:nvSpPr>
          <p:spPr>
            <a:xfrm>
              <a:off x="701190" y="990128"/>
              <a:ext cx="26475" cy="54475"/>
            </a:xfrm>
            <a:custGeom>
              <a:avLst/>
              <a:gdLst/>
              <a:ahLst/>
              <a:cxnLst/>
              <a:rect l="l" t="t" r="r" b="b"/>
              <a:pathLst>
                <a:path w="1059" h="2179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9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60;p27">
              <a:extLst>
                <a:ext uri="{FF2B5EF4-FFF2-40B4-BE49-F238E27FC236}">
                  <a16:creationId xmlns:a16="http://schemas.microsoft.com/office/drawing/2014/main" id="{B759B7E5-DFE1-460B-AED4-394DBF309CDE}"/>
                </a:ext>
              </a:extLst>
            </p:cNvPr>
            <p:cNvSpPr/>
            <p:nvPr/>
          </p:nvSpPr>
          <p:spPr>
            <a:xfrm>
              <a:off x="703540" y="990128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5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61;p27">
              <a:extLst>
                <a:ext uri="{FF2B5EF4-FFF2-40B4-BE49-F238E27FC236}">
                  <a16:creationId xmlns:a16="http://schemas.microsoft.com/office/drawing/2014/main" id="{62395CB4-A157-44FC-ADC5-4734D7DA380A}"/>
                </a:ext>
              </a:extLst>
            </p:cNvPr>
            <p:cNvSpPr/>
            <p:nvPr/>
          </p:nvSpPr>
          <p:spPr>
            <a:xfrm>
              <a:off x="705465" y="993453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1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62;p27">
              <a:extLst>
                <a:ext uri="{FF2B5EF4-FFF2-40B4-BE49-F238E27FC236}">
                  <a16:creationId xmlns:a16="http://schemas.microsoft.com/office/drawing/2014/main" id="{231C4696-8110-49B4-B58F-C6EF9B49E9A1}"/>
                </a:ext>
              </a:extLst>
            </p:cNvPr>
            <p:cNvSpPr/>
            <p:nvPr/>
          </p:nvSpPr>
          <p:spPr>
            <a:xfrm>
              <a:off x="704765" y="1019028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63;p27">
              <a:extLst>
                <a:ext uri="{FF2B5EF4-FFF2-40B4-BE49-F238E27FC236}">
                  <a16:creationId xmlns:a16="http://schemas.microsoft.com/office/drawing/2014/main" id="{DEA3915C-7F41-429C-A096-B7903FA2CF00}"/>
                </a:ext>
              </a:extLst>
            </p:cNvPr>
            <p:cNvSpPr/>
            <p:nvPr/>
          </p:nvSpPr>
          <p:spPr>
            <a:xfrm>
              <a:off x="702065" y="1026603"/>
              <a:ext cx="31199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64;p27">
              <a:extLst>
                <a:ext uri="{FF2B5EF4-FFF2-40B4-BE49-F238E27FC236}">
                  <a16:creationId xmlns:a16="http://schemas.microsoft.com/office/drawing/2014/main" id="{605B9B01-1849-41A9-A6D1-ED8F4289EA3E}"/>
                </a:ext>
              </a:extLst>
            </p:cNvPr>
            <p:cNvSpPr/>
            <p:nvPr/>
          </p:nvSpPr>
          <p:spPr>
            <a:xfrm>
              <a:off x="699115" y="1025378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0"/>
                  </a:moveTo>
                  <a:lnTo>
                    <a:pt x="1" y="771"/>
                  </a:lnTo>
                  <a:lnTo>
                    <a:pt x="118" y="828"/>
                  </a:lnTo>
                  <a:lnTo>
                    <a:pt x="1365" y="49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65;p27">
              <a:extLst>
                <a:ext uri="{FF2B5EF4-FFF2-40B4-BE49-F238E27FC236}">
                  <a16:creationId xmlns:a16="http://schemas.microsoft.com/office/drawing/2014/main" id="{F5A6D9FD-0E99-41B7-93EA-ACA51F662E65}"/>
                </a:ext>
              </a:extLst>
            </p:cNvPr>
            <p:cNvSpPr/>
            <p:nvPr/>
          </p:nvSpPr>
          <p:spPr>
            <a:xfrm>
              <a:off x="699115" y="1044653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66;p27">
              <a:extLst>
                <a:ext uri="{FF2B5EF4-FFF2-40B4-BE49-F238E27FC236}">
                  <a16:creationId xmlns:a16="http://schemas.microsoft.com/office/drawing/2014/main" id="{E1ACB5BB-1460-4993-8F93-DE3E417AC774}"/>
                </a:ext>
              </a:extLst>
            </p:cNvPr>
            <p:cNvSpPr/>
            <p:nvPr/>
          </p:nvSpPr>
          <p:spPr>
            <a:xfrm>
              <a:off x="628216" y="1033678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67;p27">
              <a:extLst>
                <a:ext uri="{FF2B5EF4-FFF2-40B4-BE49-F238E27FC236}">
                  <a16:creationId xmlns:a16="http://schemas.microsoft.com/office/drawing/2014/main" id="{EA4700E6-6011-45DF-B6D7-C5BD4646C7E1}"/>
                </a:ext>
              </a:extLst>
            </p:cNvPr>
            <p:cNvSpPr/>
            <p:nvPr/>
          </p:nvSpPr>
          <p:spPr>
            <a:xfrm>
              <a:off x="630566" y="1033678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68;p27">
              <a:extLst>
                <a:ext uri="{FF2B5EF4-FFF2-40B4-BE49-F238E27FC236}">
                  <a16:creationId xmlns:a16="http://schemas.microsoft.com/office/drawing/2014/main" id="{070ABFD2-204A-43F4-8AC7-B2C5751648D2}"/>
                </a:ext>
              </a:extLst>
            </p:cNvPr>
            <p:cNvSpPr/>
            <p:nvPr/>
          </p:nvSpPr>
          <p:spPr>
            <a:xfrm>
              <a:off x="632516" y="1037003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69;p27">
              <a:extLst>
                <a:ext uri="{FF2B5EF4-FFF2-40B4-BE49-F238E27FC236}">
                  <a16:creationId xmlns:a16="http://schemas.microsoft.com/office/drawing/2014/main" id="{5FE4BE18-F722-4801-974D-7D52C2ADC46A}"/>
                </a:ext>
              </a:extLst>
            </p:cNvPr>
            <p:cNvSpPr/>
            <p:nvPr/>
          </p:nvSpPr>
          <p:spPr>
            <a:xfrm>
              <a:off x="631841" y="1062553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0;p27">
              <a:extLst>
                <a:ext uri="{FF2B5EF4-FFF2-40B4-BE49-F238E27FC236}">
                  <a16:creationId xmlns:a16="http://schemas.microsoft.com/office/drawing/2014/main" id="{62F81F2B-2B4C-483C-A45B-82C335A7077B}"/>
                </a:ext>
              </a:extLst>
            </p:cNvPr>
            <p:cNvSpPr/>
            <p:nvPr/>
          </p:nvSpPr>
          <p:spPr>
            <a:xfrm>
              <a:off x="629116" y="1070128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1;p27">
              <a:extLst>
                <a:ext uri="{FF2B5EF4-FFF2-40B4-BE49-F238E27FC236}">
                  <a16:creationId xmlns:a16="http://schemas.microsoft.com/office/drawing/2014/main" id="{0DE23881-62BA-4CC2-8648-F1112757948B}"/>
                </a:ext>
              </a:extLst>
            </p:cNvPr>
            <p:cNvSpPr/>
            <p:nvPr/>
          </p:nvSpPr>
          <p:spPr>
            <a:xfrm>
              <a:off x="626191" y="1068878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2;p27">
              <a:extLst>
                <a:ext uri="{FF2B5EF4-FFF2-40B4-BE49-F238E27FC236}">
                  <a16:creationId xmlns:a16="http://schemas.microsoft.com/office/drawing/2014/main" id="{2896C2BC-4833-4428-8CAA-F03AFC46B7BA}"/>
                </a:ext>
              </a:extLst>
            </p:cNvPr>
            <p:cNvSpPr/>
            <p:nvPr/>
          </p:nvSpPr>
          <p:spPr>
            <a:xfrm>
              <a:off x="626191" y="1088203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3;p27">
              <a:extLst>
                <a:ext uri="{FF2B5EF4-FFF2-40B4-BE49-F238E27FC236}">
                  <a16:creationId xmlns:a16="http://schemas.microsoft.com/office/drawing/2014/main" id="{4B60CC02-8290-45EA-B2A3-E1CBB8EAC2AE}"/>
                </a:ext>
              </a:extLst>
            </p:cNvPr>
            <p:cNvSpPr/>
            <p:nvPr/>
          </p:nvSpPr>
          <p:spPr>
            <a:xfrm>
              <a:off x="614791" y="1133828"/>
              <a:ext cx="128323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4;p27">
              <a:extLst>
                <a:ext uri="{FF2B5EF4-FFF2-40B4-BE49-F238E27FC236}">
                  <a16:creationId xmlns:a16="http://schemas.microsoft.com/office/drawing/2014/main" id="{6D994245-4F0D-4A01-9883-C93134E6EB73}"/>
                </a:ext>
              </a:extLst>
            </p:cNvPr>
            <p:cNvSpPr/>
            <p:nvPr/>
          </p:nvSpPr>
          <p:spPr>
            <a:xfrm>
              <a:off x="614791" y="1131504"/>
              <a:ext cx="128323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5;p27">
              <a:extLst>
                <a:ext uri="{FF2B5EF4-FFF2-40B4-BE49-F238E27FC236}">
                  <a16:creationId xmlns:a16="http://schemas.microsoft.com/office/drawing/2014/main" id="{17BCB14B-D1FD-4416-AA30-C523EC8B98F2}"/>
                </a:ext>
              </a:extLst>
            </p:cNvPr>
            <p:cNvSpPr/>
            <p:nvPr/>
          </p:nvSpPr>
          <p:spPr>
            <a:xfrm>
              <a:off x="701190" y="1084453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7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6;p27">
              <a:extLst>
                <a:ext uri="{FF2B5EF4-FFF2-40B4-BE49-F238E27FC236}">
                  <a16:creationId xmlns:a16="http://schemas.microsoft.com/office/drawing/2014/main" id="{46C42B6F-1969-402B-85CB-551F3BE32499}"/>
                </a:ext>
              </a:extLst>
            </p:cNvPr>
            <p:cNvSpPr/>
            <p:nvPr/>
          </p:nvSpPr>
          <p:spPr>
            <a:xfrm>
              <a:off x="703540" y="1084453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6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7;p27">
              <a:extLst>
                <a:ext uri="{FF2B5EF4-FFF2-40B4-BE49-F238E27FC236}">
                  <a16:creationId xmlns:a16="http://schemas.microsoft.com/office/drawing/2014/main" id="{DF6C8563-AE4F-4F04-BC7E-8DE0248D2920}"/>
                </a:ext>
              </a:extLst>
            </p:cNvPr>
            <p:cNvSpPr/>
            <p:nvPr/>
          </p:nvSpPr>
          <p:spPr>
            <a:xfrm>
              <a:off x="705465" y="1087803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09" y="0"/>
                  </a:moveTo>
                  <a:lnTo>
                    <a:pt x="0" y="505"/>
                  </a:lnTo>
                  <a:lnTo>
                    <a:pt x="0" y="1800"/>
                  </a:lnTo>
                  <a:lnTo>
                    <a:pt x="809" y="1294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78;p27">
              <a:extLst>
                <a:ext uri="{FF2B5EF4-FFF2-40B4-BE49-F238E27FC236}">
                  <a16:creationId xmlns:a16="http://schemas.microsoft.com/office/drawing/2014/main" id="{7B3206E4-0F3E-4506-BA59-34A5497EFABE}"/>
                </a:ext>
              </a:extLst>
            </p:cNvPr>
            <p:cNvSpPr/>
            <p:nvPr/>
          </p:nvSpPr>
          <p:spPr>
            <a:xfrm>
              <a:off x="704765" y="1113354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79;p27">
              <a:extLst>
                <a:ext uri="{FF2B5EF4-FFF2-40B4-BE49-F238E27FC236}">
                  <a16:creationId xmlns:a16="http://schemas.microsoft.com/office/drawing/2014/main" id="{1D6A44CC-A847-45B0-8CAE-7519F206ABA5}"/>
                </a:ext>
              </a:extLst>
            </p:cNvPr>
            <p:cNvSpPr/>
            <p:nvPr/>
          </p:nvSpPr>
          <p:spPr>
            <a:xfrm>
              <a:off x="702065" y="1120928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80;p27">
              <a:extLst>
                <a:ext uri="{FF2B5EF4-FFF2-40B4-BE49-F238E27FC236}">
                  <a16:creationId xmlns:a16="http://schemas.microsoft.com/office/drawing/2014/main" id="{9E7E4E5B-9268-4061-AE4B-8AE814A06E8D}"/>
                </a:ext>
              </a:extLst>
            </p:cNvPr>
            <p:cNvSpPr/>
            <p:nvPr/>
          </p:nvSpPr>
          <p:spPr>
            <a:xfrm>
              <a:off x="699115" y="1119654"/>
              <a:ext cx="34150" cy="20775"/>
            </a:xfrm>
            <a:custGeom>
              <a:avLst/>
              <a:gdLst/>
              <a:ahLst/>
              <a:cxnLst/>
              <a:rect l="l" t="t" r="r" b="b"/>
              <a:pathLst>
                <a:path w="1366" h="831" extrusionOk="0">
                  <a:moveTo>
                    <a:pt x="1224" y="1"/>
                  </a:moveTo>
                  <a:lnTo>
                    <a:pt x="1" y="774"/>
                  </a:lnTo>
                  <a:lnTo>
                    <a:pt x="118" y="830"/>
                  </a:lnTo>
                  <a:lnTo>
                    <a:pt x="1365" y="51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81;p27">
              <a:extLst>
                <a:ext uri="{FF2B5EF4-FFF2-40B4-BE49-F238E27FC236}">
                  <a16:creationId xmlns:a16="http://schemas.microsoft.com/office/drawing/2014/main" id="{553B0BC9-0463-42D8-A274-3DD5CFAA6635}"/>
                </a:ext>
              </a:extLst>
            </p:cNvPr>
            <p:cNvSpPr/>
            <p:nvPr/>
          </p:nvSpPr>
          <p:spPr>
            <a:xfrm>
              <a:off x="699115" y="1138979"/>
              <a:ext cx="2975" cy="6925"/>
            </a:xfrm>
            <a:custGeom>
              <a:avLst/>
              <a:gdLst/>
              <a:ahLst/>
              <a:cxnLst/>
              <a:rect l="l" t="t" r="r" b="b"/>
              <a:pathLst>
                <a:path w="119" h="277" extrusionOk="0">
                  <a:moveTo>
                    <a:pt x="1" y="1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82;p27">
              <a:extLst>
                <a:ext uri="{FF2B5EF4-FFF2-40B4-BE49-F238E27FC236}">
                  <a16:creationId xmlns:a16="http://schemas.microsoft.com/office/drawing/2014/main" id="{46C289F1-68AF-4A5D-8E9B-CEED2D299E38}"/>
                </a:ext>
              </a:extLst>
            </p:cNvPr>
            <p:cNvSpPr/>
            <p:nvPr/>
          </p:nvSpPr>
          <p:spPr>
            <a:xfrm>
              <a:off x="628216" y="1128004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83;p27">
              <a:extLst>
                <a:ext uri="{FF2B5EF4-FFF2-40B4-BE49-F238E27FC236}">
                  <a16:creationId xmlns:a16="http://schemas.microsoft.com/office/drawing/2014/main" id="{490F2F33-AF09-43F0-903E-74B9E82EF30A}"/>
                </a:ext>
              </a:extLst>
            </p:cNvPr>
            <p:cNvSpPr/>
            <p:nvPr/>
          </p:nvSpPr>
          <p:spPr>
            <a:xfrm>
              <a:off x="630566" y="1128004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84;p27">
              <a:extLst>
                <a:ext uri="{FF2B5EF4-FFF2-40B4-BE49-F238E27FC236}">
                  <a16:creationId xmlns:a16="http://schemas.microsoft.com/office/drawing/2014/main" id="{D64B3788-60B4-42B7-B724-ACD4E57959C6}"/>
                </a:ext>
              </a:extLst>
            </p:cNvPr>
            <p:cNvSpPr/>
            <p:nvPr/>
          </p:nvSpPr>
          <p:spPr>
            <a:xfrm>
              <a:off x="632516" y="1131329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85;p27">
              <a:extLst>
                <a:ext uri="{FF2B5EF4-FFF2-40B4-BE49-F238E27FC236}">
                  <a16:creationId xmlns:a16="http://schemas.microsoft.com/office/drawing/2014/main" id="{D143EB5E-8869-4DF2-8AFC-74C4ECD1F320}"/>
                </a:ext>
              </a:extLst>
            </p:cNvPr>
            <p:cNvSpPr/>
            <p:nvPr/>
          </p:nvSpPr>
          <p:spPr>
            <a:xfrm>
              <a:off x="631841" y="1156879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86;p27">
              <a:extLst>
                <a:ext uri="{FF2B5EF4-FFF2-40B4-BE49-F238E27FC236}">
                  <a16:creationId xmlns:a16="http://schemas.microsoft.com/office/drawing/2014/main" id="{0A92B759-AFF9-4A98-990A-C6D79AAE3726}"/>
                </a:ext>
              </a:extLst>
            </p:cNvPr>
            <p:cNvSpPr/>
            <p:nvPr/>
          </p:nvSpPr>
          <p:spPr>
            <a:xfrm>
              <a:off x="629116" y="1164454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87;p27">
              <a:extLst>
                <a:ext uri="{FF2B5EF4-FFF2-40B4-BE49-F238E27FC236}">
                  <a16:creationId xmlns:a16="http://schemas.microsoft.com/office/drawing/2014/main" id="{61E2BAAF-B38D-43B6-9D69-D0E86D326F79}"/>
                </a:ext>
              </a:extLst>
            </p:cNvPr>
            <p:cNvSpPr/>
            <p:nvPr/>
          </p:nvSpPr>
          <p:spPr>
            <a:xfrm>
              <a:off x="626191" y="1163204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88;p27">
              <a:extLst>
                <a:ext uri="{FF2B5EF4-FFF2-40B4-BE49-F238E27FC236}">
                  <a16:creationId xmlns:a16="http://schemas.microsoft.com/office/drawing/2014/main" id="{4A76ED68-EAFE-4E8B-B9FF-5AB67825A48D}"/>
                </a:ext>
              </a:extLst>
            </p:cNvPr>
            <p:cNvSpPr/>
            <p:nvPr/>
          </p:nvSpPr>
          <p:spPr>
            <a:xfrm>
              <a:off x="626191" y="1182529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89;p27">
              <a:extLst>
                <a:ext uri="{FF2B5EF4-FFF2-40B4-BE49-F238E27FC236}">
                  <a16:creationId xmlns:a16="http://schemas.microsoft.com/office/drawing/2014/main" id="{D0613408-DB1B-4BF3-97D1-2E6504C19311}"/>
                </a:ext>
              </a:extLst>
            </p:cNvPr>
            <p:cNvSpPr/>
            <p:nvPr/>
          </p:nvSpPr>
          <p:spPr>
            <a:xfrm>
              <a:off x="614791" y="851503"/>
              <a:ext cx="128323" cy="85100"/>
            </a:xfrm>
            <a:custGeom>
              <a:avLst/>
              <a:gdLst/>
              <a:ahLst/>
              <a:cxnLst/>
              <a:rect l="l" t="t" r="r" b="b"/>
              <a:pathLst>
                <a:path w="5133" h="3404" extrusionOk="0">
                  <a:moveTo>
                    <a:pt x="5133" y="1"/>
                  </a:moveTo>
                  <a:lnTo>
                    <a:pt x="1" y="3011"/>
                  </a:lnTo>
                  <a:lnTo>
                    <a:pt x="1" y="3404"/>
                  </a:lnTo>
                  <a:lnTo>
                    <a:pt x="5133" y="393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90;p27">
              <a:extLst>
                <a:ext uri="{FF2B5EF4-FFF2-40B4-BE49-F238E27FC236}">
                  <a16:creationId xmlns:a16="http://schemas.microsoft.com/office/drawing/2014/main" id="{5632B953-7C5F-4E38-9BC1-C6CBC7CE3524}"/>
                </a:ext>
              </a:extLst>
            </p:cNvPr>
            <p:cNvSpPr/>
            <p:nvPr/>
          </p:nvSpPr>
          <p:spPr>
            <a:xfrm>
              <a:off x="614791" y="849028"/>
              <a:ext cx="128323" cy="77750"/>
            </a:xfrm>
            <a:custGeom>
              <a:avLst/>
              <a:gdLst/>
              <a:ahLst/>
              <a:cxnLst/>
              <a:rect l="l" t="t" r="r" b="b"/>
              <a:pathLst>
                <a:path w="5133" h="3110" extrusionOk="0">
                  <a:moveTo>
                    <a:pt x="4982" y="1"/>
                  </a:moveTo>
                  <a:lnTo>
                    <a:pt x="1" y="2889"/>
                  </a:lnTo>
                  <a:lnTo>
                    <a:pt x="1" y="3110"/>
                  </a:lnTo>
                  <a:lnTo>
                    <a:pt x="5133" y="100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91;p27">
              <a:extLst>
                <a:ext uri="{FF2B5EF4-FFF2-40B4-BE49-F238E27FC236}">
                  <a16:creationId xmlns:a16="http://schemas.microsoft.com/office/drawing/2014/main" id="{A3CD04BE-025B-4749-A886-6EFC020D9148}"/>
                </a:ext>
              </a:extLst>
            </p:cNvPr>
            <p:cNvSpPr/>
            <p:nvPr/>
          </p:nvSpPr>
          <p:spPr>
            <a:xfrm>
              <a:off x="475543" y="845803"/>
              <a:ext cx="139273" cy="90800"/>
            </a:xfrm>
            <a:custGeom>
              <a:avLst/>
              <a:gdLst/>
              <a:ahLst/>
              <a:cxnLst/>
              <a:rect l="l" t="t" r="r" b="b"/>
              <a:pathLst>
                <a:path w="5571" h="3632" extrusionOk="0">
                  <a:moveTo>
                    <a:pt x="1" y="1"/>
                  </a:moveTo>
                  <a:lnTo>
                    <a:pt x="1" y="394"/>
                  </a:lnTo>
                  <a:lnTo>
                    <a:pt x="5571" y="3632"/>
                  </a:lnTo>
                  <a:lnTo>
                    <a:pt x="5571" y="3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92;p27">
              <a:extLst>
                <a:ext uri="{FF2B5EF4-FFF2-40B4-BE49-F238E27FC236}">
                  <a16:creationId xmlns:a16="http://schemas.microsoft.com/office/drawing/2014/main" id="{A730E40A-3CFD-4AFE-B364-0C4D0BDEE441}"/>
                </a:ext>
              </a:extLst>
            </p:cNvPr>
            <p:cNvSpPr/>
            <p:nvPr/>
          </p:nvSpPr>
          <p:spPr>
            <a:xfrm>
              <a:off x="475543" y="843528"/>
              <a:ext cx="139273" cy="83250"/>
            </a:xfrm>
            <a:custGeom>
              <a:avLst/>
              <a:gdLst/>
              <a:ahLst/>
              <a:cxnLst/>
              <a:rect l="l" t="t" r="r" b="b"/>
              <a:pathLst>
                <a:path w="5571" h="3330" extrusionOk="0">
                  <a:moveTo>
                    <a:pt x="165" y="0"/>
                  </a:moveTo>
                  <a:lnTo>
                    <a:pt x="1" y="92"/>
                  </a:lnTo>
                  <a:lnTo>
                    <a:pt x="5571" y="3330"/>
                  </a:lnTo>
                  <a:lnTo>
                    <a:pt x="5571" y="310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93;p27">
              <a:extLst>
                <a:ext uri="{FF2B5EF4-FFF2-40B4-BE49-F238E27FC236}">
                  <a16:creationId xmlns:a16="http://schemas.microsoft.com/office/drawing/2014/main" id="{B30A4D4A-88FE-4569-9EC9-0C449CA7E355}"/>
                </a:ext>
              </a:extLst>
            </p:cNvPr>
            <p:cNvSpPr/>
            <p:nvPr/>
          </p:nvSpPr>
          <p:spPr>
            <a:xfrm>
              <a:off x="535342" y="1025478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0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94;p27">
              <a:extLst>
                <a:ext uri="{FF2B5EF4-FFF2-40B4-BE49-F238E27FC236}">
                  <a16:creationId xmlns:a16="http://schemas.microsoft.com/office/drawing/2014/main" id="{F749FBB1-EA30-4C55-A365-6C24D3AE6D54}"/>
                </a:ext>
              </a:extLst>
            </p:cNvPr>
            <p:cNvSpPr/>
            <p:nvPr/>
          </p:nvSpPr>
          <p:spPr>
            <a:xfrm>
              <a:off x="528493" y="1014353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6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95;p27">
              <a:extLst>
                <a:ext uri="{FF2B5EF4-FFF2-40B4-BE49-F238E27FC236}">
                  <a16:creationId xmlns:a16="http://schemas.microsoft.com/office/drawing/2014/main" id="{1C6EB01A-0BFB-47C4-8513-984A680AB777}"/>
                </a:ext>
              </a:extLst>
            </p:cNvPr>
            <p:cNvSpPr/>
            <p:nvPr/>
          </p:nvSpPr>
          <p:spPr>
            <a:xfrm>
              <a:off x="681540" y="905153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96;p27">
              <a:extLst>
                <a:ext uri="{FF2B5EF4-FFF2-40B4-BE49-F238E27FC236}">
                  <a16:creationId xmlns:a16="http://schemas.microsoft.com/office/drawing/2014/main" id="{C7964076-2E92-446A-B0E7-E393D077F56A}"/>
                </a:ext>
              </a:extLst>
            </p:cNvPr>
            <p:cNvSpPr/>
            <p:nvPr/>
          </p:nvSpPr>
          <p:spPr>
            <a:xfrm>
              <a:off x="687690" y="894028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97;p27">
              <a:extLst>
                <a:ext uri="{FF2B5EF4-FFF2-40B4-BE49-F238E27FC236}">
                  <a16:creationId xmlns:a16="http://schemas.microsoft.com/office/drawing/2014/main" id="{51EBDE23-562D-48D2-BD8A-758BF35460FB}"/>
                </a:ext>
              </a:extLst>
            </p:cNvPr>
            <p:cNvSpPr/>
            <p:nvPr/>
          </p:nvSpPr>
          <p:spPr>
            <a:xfrm>
              <a:off x="666490" y="967903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1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98;p27">
              <a:extLst>
                <a:ext uri="{FF2B5EF4-FFF2-40B4-BE49-F238E27FC236}">
                  <a16:creationId xmlns:a16="http://schemas.microsoft.com/office/drawing/2014/main" id="{B4D8572A-F773-4449-861A-73F39CFFCDE8}"/>
                </a:ext>
              </a:extLst>
            </p:cNvPr>
            <p:cNvSpPr/>
            <p:nvPr/>
          </p:nvSpPr>
          <p:spPr>
            <a:xfrm>
              <a:off x="672666" y="956803"/>
              <a:ext cx="12300" cy="12900"/>
            </a:xfrm>
            <a:custGeom>
              <a:avLst/>
              <a:gdLst/>
              <a:ahLst/>
              <a:cxnLst/>
              <a:rect l="l" t="t" r="r" b="b"/>
              <a:pathLst>
                <a:path w="492" h="516" extrusionOk="0">
                  <a:moveTo>
                    <a:pt x="492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2" y="214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99;p27">
              <a:extLst>
                <a:ext uri="{FF2B5EF4-FFF2-40B4-BE49-F238E27FC236}">
                  <a16:creationId xmlns:a16="http://schemas.microsoft.com/office/drawing/2014/main" id="{90219A10-EEA7-40AE-AAAC-56453F29F16D}"/>
                </a:ext>
              </a:extLst>
            </p:cNvPr>
            <p:cNvSpPr/>
            <p:nvPr/>
          </p:nvSpPr>
          <p:spPr>
            <a:xfrm>
              <a:off x="684615" y="1094178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3"/>
                  </a:lnTo>
                  <a:lnTo>
                    <a:pt x="1" y="516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00;p27">
              <a:extLst>
                <a:ext uri="{FF2B5EF4-FFF2-40B4-BE49-F238E27FC236}">
                  <a16:creationId xmlns:a16="http://schemas.microsoft.com/office/drawing/2014/main" id="{1F8D8267-B0EC-4063-A224-20158A2E8812}"/>
                </a:ext>
              </a:extLst>
            </p:cNvPr>
            <p:cNvSpPr/>
            <p:nvPr/>
          </p:nvSpPr>
          <p:spPr>
            <a:xfrm>
              <a:off x="690790" y="1083078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01;p27">
              <a:extLst>
                <a:ext uri="{FF2B5EF4-FFF2-40B4-BE49-F238E27FC236}">
                  <a16:creationId xmlns:a16="http://schemas.microsoft.com/office/drawing/2014/main" id="{653BF507-25CB-427D-B2EE-A85F24D16920}"/>
                </a:ext>
              </a:extLst>
            </p:cNvPr>
            <p:cNvSpPr/>
            <p:nvPr/>
          </p:nvSpPr>
          <p:spPr>
            <a:xfrm>
              <a:off x="660291" y="1047178"/>
              <a:ext cx="12350" cy="12950"/>
            </a:xfrm>
            <a:custGeom>
              <a:avLst/>
              <a:gdLst/>
              <a:ahLst/>
              <a:cxnLst/>
              <a:rect l="l" t="t" r="r" b="b"/>
              <a:pathLst>
                <a:path w="494" h="518" extrusionOk="0">
                  <a:moveTo>
                    <a:pt x="494" y="1"/>
                  </a:moveTo>
                  <a:lnTo>
                    <a:pt x="1" y="304"/>
                  </a:lnTo>
                  <a:lnTo>
                    <a:pt x="1" y="517"/>
                  </a:lnTo>
                  <a:lnTo>
                    <a:pt x="494" y="21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02;p27">
              <a:extLst>
                <a:ext uri="{FF2B5EF4-FFF2-40B4-BE49-F238E27FC236}">
                  <a16:creationId xmlns:a16="http://schemas.microsoft.com/office/drawing/2014/main" id="{EB1A41BB-3C24-4EB4-93C6-D600FA3FFD56}"/>
                </a:ext>
              </a:extLst>
            </p:cNvPr>
            <p:cNvSpPr/>
            <p:nvPr/>
          </p:nvSpPr>
          <p:spPr>
            <a:xfrm>
              <a:off x="666465" y="1036103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0"/>
                  </a:moveTo>
                  <a:lnTo>
                    <a:pt x="0" y="302"/>
                  </a:lnTo>
                  <a:lnTo>
                    <a:pt x="0" y="516"/>
                  </a:lnTo>
                  <a:lnTo>
                    <a:pt x="493" y="21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03;p27">
              <a:extLst>
                <a:ext uri="{FF2B5EF4-FFF2-40B4-BE49-F238E27FC236}">
                  <a16:creationId xmlns:a16="http://schemas.microsoft.com/office/drawing/2014/main" id="{BD5D9146-DBE4-48A4-8A36-D7A7AE1CC06E}"/>
                </a:ext>
              </a:extLst>
            </p:cNvPr>
            <p:cNvSpPr/>
            <p:nvPr/>
          </p:nvSpPr>
          <p:spPr>
            <a:xfrm>
              <a:off x="643516" y="1218804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3" y="21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04;p27">
              <a:extLst>
                <a:ext uri="{FF2B5EF4-FFF2-40B4-BE49-F238E27FC236}">
                  <a16:creationId xmlns:a16="http://schemas.microsoft.com/office/drawing/2014/main" id="{FE45E004-43A7-4356-83E4-B59273926C01}"/>
                </a:ext>
              </a:extLst>
            </p:cNvPr>
            <p:cNvSpPr/>
            <p:nvPr/>
          </p:nvSpPr>
          <p:spPr>
            <a:xfrm>
              <a:off x="649666" y="1207704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4" y="1"/>
                  </a:moveTo>
                  <a:lnTo>
                    <a:pt x="1" y="302"/>
                  </a:lnTo>
                  <a:lnTo>
                    <a:pt x="1" y="516"/>
                  </a:lnTo>
                  <a:lnTo>
                    <a:pt x="494" y="21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05;p27">
              <a:extLst>
                <a:ext uri="{FF2B5EF4-FFF2-40B4-BE49-F238E27FC236}">
                  <a16:creationId xmlns:a16="http://schemas.microsoft.com/office/drawing/2014/main" id="{2A885A85-B019-4FEA-BC1D-3AFCC622329B}"/>
                </a:ext>
              </a:extLst>
            </p:cNvPr>
            <p:cNvSpPr/>
            <p:nvPr/>
          </p:nvSpPr>
          <p:spPr>
            <a:xfrm>
              <a:off x="698615" y="983703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3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3" y="21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06;p27">
              <a:extLst>
                <a:ext uri="{FF2B5EF4-FFF2-40B4-BE49-F238E27FC236}">
                  <a16:creationId xmlns:a16="http://schemas.microsoft.com/office/drawing/2014/main" id="{436807B0-69D3-4870-90D2-BFF2453F9E8C}"/>
                </a:ext>
              </a:extLst>
            </p:cNvPr>
            <p:cNvSpPr/>
            <p:nvPr/>
          </p:nvSpPr>
          <p:spPr>
            <a:xfrm>
              <a:off x="545667" y="1150104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07;p27">
              <a:extLst>
                <a:ext uri="{FF2B5EF4-FFF2-40B4-BE49-F238E27FC236}">
                  <a16:creationId xmlns:a16="http://schemas.microsoft.com/office/drawing/2014/main" id="{3D8C444F-1B54-4EBB-B0E4-3BA9BCEC64F9}"/>
                </a:ext>
              </a:extLst>
            </p:cNvPr>
            <p:cNvSpPr/>
            <p:nvPr/>
          </p:nvSpPr>
          <p:spPr>
            <a:xfrm>
              <a:off x="538767" y="1138979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1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08;p27">
              <a:extLst>
                <a:ext uri="{FF2B5EF4-FFF2-40B4-BE49-F238E27FC236}">
                  <a16:creationId xmlns:a16="http://schemas.microsoft.com/office/drawing/2014/main" id="{F692ABBA-BE07-41E2-8071-AD0EA3D1A56E}"/>
                </a:ext>
              </a:extLst>
            </p:cNvPr>
            <p:cNvSpPr/>
            <p:nvPr/>
          </p:nvSpPr>
          <p:spPr>
            <a:xfrm>
              <a:off x="493093" y="1188504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0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09;p27">
              <a:extLst>
                <a:ext uri="{FF2B5EF4-FFF2-40B4-BE49-F238E27FC236}">
                  <a16:creationId xmlns:a16="http://schemas.microsoft.com/office/drawing/2014/main" id="{300CCCFD-3775-4338-9923-94A7DCC3C3F7}"/>
                </a:ext>
              </a:extLst>
            </p:cNvPr>
            <p:cNvSpPr/>
            <p:nvPr/>
          </p:nvSpPr>
          <p:spPr>
            <a:xfrm>
              <a:off x="486218" y="1177404"/>
              <a:ext cx="13800" cy="12900"/>
            </a:xfrm>
            <a:custGeom>
              <a:avLst/>
              <a:gdLst/>
              <a:ahLst/>
              <a:cxnLst/>
              <a:rect l="l" t="t" r="r" b="b"/>
              <a:pathLst>
                <a:path w="552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1" y="515"/>
                  </a:lnTo>
                  <a:lnTo>
                    <a:pt x="551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0;p27">
              <a:extLst>
                <a:ext uri="{FF2B5EF4-FFF2-40B4-BE49-F238E27FC236}">
                  <a16:creationId xmlns:a16="http://schemas.microsoft.com/office/drawing/2014/main" id="{F125FC9B-7314-4CF0-9C75-8766596860D2}"/>
                </a:ext>
              </a:extLst>
            </p:cNvPr>
            <p:cNvSpPr/>
            <p:nvPr/>
          </p:nvSpPr>
          <p:spPr>
            <a:xfrm>
              <a:off x="585292" y="935678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1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1;p27">
              <a:extLst>
                <a:ext uri="{FF2B5EF4-FFF2-40B4-BE49-F238E27FC236}">
                  <a16:creationId xmlns:a16="http://schemas.microsoft.com/office/drawing/2014/main" id="{4420F3D8-5E26-409B-A55E-25EBEF21E49E}"/>
                </a:ext>
              </a:extLst>
            </p:cNvPr>
            <p:cNvSpPr/>
            <p:nvPr/>
          </p:nvSpPr>
          <p:spPr>
            <a:xfrm>
              <a:off x="578442" y="924553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2;p27">
              <a:extLst>
                <a:ext uri="{FF2B5EF4-FFF2-40B4-BE49-F238E27FC236}">
                  <a16:creationId xmlns:a16="http://schemas.microsoft.com/office/drawing/2014/main" id="{C6A282CF-797A-4F76-B740-33D7B81505CA}"/>
                </a:ext>
              </a:extLst>
            </p:cNvPr>
            <p:cNvSpPr/>
            <p:nvPr/>
          </p:nvSpPr>
          <p:spPr>
            <a:xfrm>
              <a:off x="522893" y="1190279"/>
              <a:ext cx="37275" cy="74000"/>
            </a:xfrm>
            <a:custGeom>
              <a:avLst/>
              <a:gdLst/>
              <a:ahLst/>
              <a:cxnLst/>
              <a:rect l="l" t="t" r="r" b="b"/>
              <a:pathLst>
                <a:path w="1491" h="2960" extrusionOk="0">
                  <a:moveTo>
                    <a:pt x="1" y="0"/>
                  </a:moveTo>
                  <a:lnTo>
                    <a:pt x="2" y="2146"/>
                  </a:lnTo>
                  <a:lnTo>
                    <a:pt x="1490" y="2960"/>
                  </a:lnTo>
                  <a:lnTo>
                    <a:pt x="1490" y="78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3;p27">
              <a:extLst>
                <a:ext uri="{FF2B5EF4-FFF2-40B4-BE49-F238E27FC236}">
                  <a16:creationId xmlns:a16="http://schemas.microsoft.com/office/drawing/2014/main" id="{9DC432EF-1B52-4032-90D9-AD74C5352207}"/>
                </a:ext>
              </a:extLst>
            </p:cNvPr>
            <p:cNvSpPr/>
            <p:nvPr/>
          </p:nvSpPr>
          <p:spPr>
            <a:xfrm>
              <a:off x="522893" y="1190279"/>
              <a:ext cx="34700" cy="71225"/>
            </a:xfrm>
            <a:custGeom>
              <a:avLst/>
              <a:gdLst/>
              <a:ahLst/>
              <a:cxnLst/>
              <a:rect l="l" t="t" r="r" b="b"/>
              <a:pathLst>
                <a:path w="1388" h="2849" extrusionOk="0">
                  <a:moveTo>
                    <a:pt x="1" y="0"/>
                  </a:moveTo>
                  <a:lnTo>
                    <a:pt x="1" y="2065"/>
                  </a:lnTo>
                  <a:lnTo>
                    <a:pt x="1387" y="2848"/>
                  </a:lnTo>
                  <a:lnTo>
                    <a:pt x="1387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4;p27">
              <a:extLst>
                <a:ext uri="{FF2B5EF4-FFF2-40B4-BE49-F238E27FC236}">
                  <a16:creationId xmlns:a16="http://schemas.microsoft.com/office/drawing/2014/main" id="{0B0BD91D-770F-4BF2-9EFD-3F1901FF30BB}"/>
                </a:ext>
              </a:extLst>
            </p:cNvPr>
            <p:cNvSpPr/>
            <p:nvPr/>
          </p:nvSpPr>
          <p:spPr>
            <a:xfrm>
              <a:off x="524993" y="1193604"/>
              <a:ext cx="30475" cy="64600"/>
            </a:xfrm>
            <a:custGeom>
              <a:avLst/>
              <a:gdLst/>
              <a:ahLst/>
              <a:cxnLst/>
              <a:rect l="l" t="t" r="r" b="b"/>
              <a:pathLst>
                <a:path w="1219" h="2584" extrusionOk="0">
                  <a:moveTo>
                    <a:pt x="1" y="1"/>
                  </a:moveTo>
                  <a:lnTo>
                    <a:pt x="1" y="1897"/>
                  </a:lnTo>
                  <a:lnTo>
                    <a:pt x="1219" y="2583"/>
                  </a:lnTo>
                  <a:lnTo>
                    <a:pt x="1219" y="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5;p27">
              <a:extLst>
                <a:ext uri="{FF2B5EF4-FFF2-40B4-BE49-F238E27FC236}">
                  <a16:creationId xmlns:a16="http://schemas.microsoft.com/office/drawing/2014/main" id="{795A3ACB-9AEA-48F8-A818-3EDC5F10E21C}"/>
                </a:ext>
              </a:extLst>
            </p:cNvPr>
            <p:cNvSpPr/>
            <p:nvPr/>
          </p:nvSpPr>
          <p:spPr>
            <a:xfrm>
              <a:off x="504693" y="1248679"/>
              <a:ext cx="42349" cy="29500"/>
            </a:xfrm>
            <a:custGeom>
              <a:avLst/>
              <a:gdLst/>
              <a:ahLst/>
              <a:cxnLst/>
              <a:rect l="l" t="t" r="r" b="b"/>
              <a:pathLst>
                <a:path w="1694" h="1180" extrusionOk="0">
                  <a:moveTo>
                    <a:pt x="1" y="0"/>
                  </a:moveTo>
                  <a:lnTo>
                    <a:pt x="1" y="219"/>
                  </a:lnTo>
                  <a:lnTo>
                    <a:pt x="1693" y="1179"/>
                  </a:lnTo>
                  <a:lnTo>
                    <a:pt x="1693" y="9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16;p27">
              <a:extLst>
                <a:ext uri="{FF2B5EF4-FFF2-40B4-BE49-F238E27FC236}">
                  <a16:creationId xmlns:a16="http://schemas.microsoft.com/office/drawing/2014/main" id="{46B62EA6-70A0-49C0-9705-50C73E7D5D2A}"/>
                </a:ext>
              </a:extLst>
            </p:cNvPr>
            <p:cNvSpPr/>
            <p:nvPr/>
          </p:nvSpPr>
          <p:spPr>
            <a:xfrm>
              <a:off x="504693" y="1240554"/>
              <a:ext cx="57674" cy="32150"/>
            </a:xfrm>
            <a:custGeom>
              <a:avLst/>
              <a:gdLst/>
              <a:ahLst/>
              <a:cxnLst/>
              <a:rect l="l" t="t" r="r" b="b"/>
              <a:pathLst>
                <a:path w="2307" h="1286" extrusionOk="0">
                  <a:moveTo>
                    <a:pt x="640" y="1"/>
                  </a:moveTo>
                  <a:lnTo>
                    <a:pt x="1" y="325"/>
                  </a:lnTo>
                  <a:lnTo>
                    <a:pt x="1693" y="1285"/>
                  </a:lnTo>
                  <a:lnTo>
                    <a:pt x="2306" y="953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17;p27">
              <a:extLst>
                <a:ext uri="{FF2B5EF4-FFF2-40B4-BE49-F238E27FC236}">
                  <a16:creationId xmlns:a16="http://schemas.microsoft.com/office/drawing/2014/main" id="{C3527FE9-150E-4C44-8BBF-16572CDB5001}"/>
                </a:ext>
              </a:extLst>
            </p:cNvPr>
            <p:cNvSpPr/>
            <p:nvPr/>
          </p:nvSpPr>
          <p:spPr>
            <a:xfrm>
              <a:off x="547017" y="1264379"/>
              <a:ext cx="15350" cy="13800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613" y="0"/>
                  </a:moveTo>
                  <a:lnTo>
                    <a:pt x="0" y="332"/>
                  </a:lnTo>
                  <a:lnTo>
                    <a:pt x="0" y="551"/>
                  </a:lnTo>
                  <a:lnTo>
                    <a:pt x="613" y="199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18;p27">
              <a:extLst>
                <a:ext uri="{FF2B5EF4-FFF2-40B4-BE49-F238E27FC236}">
                  <a16:creationId xmlns:a16="http://schemas.microsoft.com/office/drawing/2014/main" id="{1BC11227-7167-44EC-9F33-CA47A5DEAB51}"/>
                </a:ext>
              </a:extLst>
            </p:cNvPr>
            <p:cNvSpPr/>
            <p:nvPr/>
          </p:nvSpPr>
          <p:spPr>
            <a:xfrm>
              <a:off x="539567" y="1200754"/>
              <a:ext cx="1350" cy="49825"/>
            </a:xfrm>
            <a:custGeom>
              <a:avLst/>
              <a:gdLst/>
              <a:ahLst/>
              <a:cxnLst/>
              <a:rect l="l" t="t" r="r" b="b"/>
              <a:pathLst>
                <a:path w="54" h="1993" extrusionOk="0">
                  <a:moveTo>
                    <a:pt x="1" y="0"/>
                  </a:moveTo>
                  <a:lnTo>
                    <a:pt x="1" y="1967"/>
                  </a:lnTo>
                  <a:lnTo>
                    <a:pt x="53" y="199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19;p27">
              <a:extLst>
                <a:ext uri="{FF2B5EF4-FFF2-40B4-BE49-F238E27FC236}">
                  <a16:creationId xmlns:a16="http://schemas.microsoft.com/office/drawing/2014/main" id="{F5D0A7E3-510D-40EB-B600-D5F66E97F37B}"/>
                </a:ext>
              </a:extLst>
            </p:cNvPr>
            <p:cNvSpPr/>
            <p:nvPr/>
          </p:nvSpPr>
          <p:spPr>
            <a:xfrm>
              <a:off x="550817" y="1200129"/>
              <a:ext cx="18550" cy="33675"/>
            </a:xfrm>
            <a:custGeom>
              <a:avLst/>
              <a:gdLst/>
              <a:ahLst/>
              <a:cxnLst/>
              <a:rect l="l" t="t" r="r" b="b"/>
              <a:pathLst>
                <a:path w="742" h="1347" extrusionOk="0">
                  <a:moveTo>
                    <a:pt x="740" y="1"/>
                  </a:moveTo>
                  <a:cubicBezTo>
                    <a:pt x="702" y="23"/>
                    <a:pt x="0" y="427"/>
                    <a:pt x="3" y="1346"/>
                  </a:cubicBezTo>
                  <a:lnTo>
                    <a:pt x="741" y="920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;p27">
              <a:extLst>
                <a:ext uri="{FF2B5EF4-FFF2-40B4-BE49-F238E27FC236}">
                  <a16:creationId xmlns:a16="http://schemas.microsoft.com/office/drawing/2014/main" id="{CE200D1F-866C-47CA-B0A9-E02D052DC005}"/>
                </a:ext>
              </a:extLst>
            </p:cNvPr>
            <p:cNvSpPr/>
            <p:nvPr/>
          </p:nvSpPr>
          <p:spPr>
            <a:xfrm>
              <a:off x="504618" y="1173554"/>
              <a:ext cx="64699" cy="60250"/>
            </a:xfrm>
            <a:custGeom>
              <a:avLst/>
              <a:gdLst/>
              <a:ahLst/>
              <a:cxnLst/>
              <a:rect l="l" t="t" r="r" b="b"/>
              <a:pathLst>
                <a:path w="2588" h="2410" extrusionOk="0">
                  <a:moveTo>
                    <a:pt x="740" y="1"/>
                  </a:moveTo>
                  <a:cubicBezTo>
                    <a:pt x="703" y="23"/>
                    <a:pt x="1" y="427"/>
                    <a:pt x="4" y="1347"/>
                  </a:cubicBezTo>
                  <a:lnTo>
                    <a:pt x="1851" y="2409"/>
                  </a:lnTo>
                  <a:cubicBezTo>
                    <a:pt x="1848" y="1490"/>
                    <a:pt x="2550" y="1086"/>
                    <a:pt x="2588" y="1064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1;p27">
              <a:extLst>
                <a:ext uri="{FF2B5EF4-FFF2-40B4-BE49-F238E27FC236}">
                  <a16:creationId xmlns:a16="http://schemas.microsoft.com/office/drawing/2014/main" id="{BB01F9A0-CE36-42F9-8417-21A88A138C4D}"/>
                </a:ext>
              </a:extLst>
            </p:cNvPr>
            <p:cNvSpPr/>
            <p:nvPr/>
          </p:nvSpPr>
          <p:spPr>
            <a:xfrm>
              <a:off x="713765" y="1209704"/>
              <a:ext cx="46924" cy="47475"/>
            </a:xfrm>
            <a:custGeom>
              <a:avLst/>
              <a:gdLst/>
              <a:ahLst/>
              <a:cxnLst/>
              <a:rect l="l" t="t" r="r" b="b"/>
              <a:pathLst>
                <a:path w="1877" h="1899" extrusionOk="0">
                  <a:moveTo>
                    <a:pt x="1217" y="0"/>
                  </a:moveTo>
                  <a:cubicBezTo>
                    <a:pt x="1160" y="0"/>
                    <a:pt x="1098" y="18"/>
                    <a:pt x="1033" y="56"/>
                  </a:cubicBezTo>
                  <a:cubicBezTo>
                    <a:pt x="743" y="222"/>
                    <a:pt x="508" y="720"/>
                    <a:pt x="509" y="1166"/>
                  </a:cubicBezTo>
                  <a:lnTo>
                    <a:pt x="509" y="1184"/>
                  </a:lnTo>
                  <a:cubicBezTo>
                    <a:pt x="489" y="1175"/>
                    <a:pt x="467" y="1170"/>
                    <a:pt x="444" y="1170"/>
                  </a:cubicBezTo>
                  <a:cubicBezTo>
                    <a:pt x="408" y="1170"/>
                    <a:pt x="369" y="1181"/>
                    <a:pt x="328" y="1204"/>
                  </a:cubicBezTo>
                  <a:cubicBezTo>
                    <a:pt x="147" y="1309"/>
                    <a:pt x="0" y="1619"/>
                    <a:pt x="2" y="1899"/>
                  </a:cubicBezTo>
                  <a:lnTo>
                    <a:pt x="595" y="1557"/>
                  </a:lnTo>
                  <a:lnTo>
                    <a:pt x="657" y="1520"/>
                  </a:lnTo>
                  <a:lnTo>
                    <a:pt x="1414" y="1084"/>
                  </a:lnTo>
                  <a:lnTo>
                    <a:pt x="1478" y="1048"/>
                  </a:lnTo>
                  <a:lnTo>
                    <a:pt x="1877" y="818"/>
                  </a:lnTo>
                  <a:lnTo>
                    <a:pt x="1877" y="791"/>
                  </a:lnTo>
                  <a:cubicBezTo>
                    <a:pt x="1876" y="638"/>
                    <a:pt x="1812" y="543"/>
                    <a:pt x="1725" y="543"/>
                  </a:cubicBezTo>
                  <a:cubicBezTo>
                    <a:pt x="1699" y="543"/>
                    <a:pt x="1672" y="551"/>
                    <a:pt x="1643" y="568"/>
                  </a:cubicBezTo>
                  <a:cubicBezTo>
                    <a:pt x="1610" y="588"/>
                    <a:pt x="1581" y="613"/>
                    <a:pt x="1558" y="643"/>
                  </a:cubicBezTo>
                  <a:cubicBezTo>
                    <a:pt x="1559" y="615"/>
                    <a:pt x="1561" y="589"/>
                    <a:pt x="1559" y="562"/>
                  </a:cubicBezTo>
                  <a:cubicBezTo>
                    <a:pt x="1559" y="215"/>
                    <a:pt x="1417" y="0"/>
                    <a:pt x="121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2;p27">
              <a:extLst>
                <a:ext uri="{FF2B5EF4-FFF2-40B4-BE49-F238E27FC236}">
                  <a16:creationId xmlns:a16="http://schemas.microsoft.com/office/drawing/2014/main" id="{13B67180-D27E-44FA-B1FF-34B4ED541607}"/>
                </a:ext>
              </a:extLst>
            </p:cNvPr>
            <p:cNvSpPr/>
            <p:nvPr/>
          </p:nvSpPr>
          <p:spPr>
            <a:xfrm>
              <a:off x="578842" y="1281979"/>
              <a:ext cx="47024" cy="47300"/>
            </a:xfrm>
            <a:custGeom>
              <a:avLst/>
              <a:gdLst/>
              <a:ahLst/>
              <a:cxnLst/>
              <a:rect l="l" t="t" r="r" b="b"/>
              <a:pathLst>
                <a:path w="1881" h="1892" extrusionOk="0">
                  <a:moveTo>
                    <a:pt x="657" y="1"/>
                  </a:moveTo>
                  <a:cubicBezTo>
                    <a:pt x="457" y="1"/>
                    <a:pt x="315" y="216"/>
                    <a:pt x="316" y="564"/>
                  </a:cubicBezTo>
                  <a:cubicBezTo>
                    <a:pt x="316" y="591"/>
                    <a:pt x="316" y="617"/>
                    <a:pt x="319" y="645"/>
                  </a:cubicBezTo>
                  <a:cubicBezTo>
                    <a:pt x="295" y="616"/>
                    <a:pt x="266" y="590"/>
                    <a:pt x="232" y="571"/>
                  </a:cubicBezTo>
                  <a:cubicBezTo>
                    <a:pt x="204" y="554"/>
                    <a:pt x="176" y="547"/>
                    <a:pt x="151" y="547"/>
                  </a:cubicBezTo>
                  <a:cubicBezTo>
                    <a:pt x="63" y="547"/>
                    <a:pt x="1" y="641"/>
                    <a:pt x="2" y="794"/>
                  </a:cubicBezTo>
                  <a:lnTo>
                    <a:pt x="2" y="822"/>
                  </a:lnTo>
                  <a:lnTo>
                    <a:pt x="400" y="1048"/>
                  </a:lnTo>
                  <a:lnTo>
                    <a:pt x="464" y="1084"/>
                  </a:lnTo>
                  <a:lnTo>
                    <a:pt x="1223" y="1518"/>
                  </a:lnTo>
                  <a:lnTo>
                    <a:pt x="1286" y="1554"/>
                  </a:lnTo>
                  <a:lnTo>
                    <a:pt x="1881" y="1892"/>
                  </a:lnTo>
                  <a:cubicBezTo>
                    <a:pt x="1880" y="1614"/>
                    <a:pt x="1732" y="1303"/>
                    <a:pt x="1550" y="1200"/>
                  </a:cubicBezTo>
                  <a:cubicBezTo>
                    <a:pt x="1510" y="1177"/>
                    <a:pt x="1471" y="1166"/>
                    <a:pt x="1435" y="1166"/>
                  </a:cubicBezTo>
                  <a:cubicBezTo>
                    <a:pt x="1412" y="1166"/>
                    <a:pt x="1390" y="1171"/>
                    <a:pt x="1369" y="1180"/>
                  </a:cubicBezTo>
                  <a:lnTo>
                    <a:pt x="1369" y="1164"/>
                  </a:lnTo>
                  <a:cubicBezTo>
                    <a:pt x="1368" y="717"/>
                    <a:pt x="1131" y="220"/>
                    <a:pt x="840" y="55"/>
                  </a:cubicBezTo>
                  <a:cubicBezTo>
                    <a:pt x="776" y="18"/>
                    <a:pt x="714" y="1"/>
                    <a:pt x="65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3;p27">
              <a:extLst>
                <a:ext uri="{FF2B5EF4-FFF2-40B4-BE49-F238E27FC236}">
                  <a16:creationId xmlns:a16="http://schemas.microsoft.com/office/drawing/2014/main" id="{4E38EC60-701B-4970-927F-2B28EE6BB8A6}"/>
                </a:ext>
              </a:extLst>
            </p:cNvPr>
            <p:cNvSpPr/>
            <p:nvPr/>
          </p:nvSpPr>
          <p:spPr>
            <a:xfrm>
              <a:off x="432194" y="1192104"/>
              <a:ext cx="46999" cy="44850"/>
            </a:xfrm>
            <a:custGeom>
              <a:avLst/>
              <a:gdLst/>
              <a:ahLst/>
              <a:cxnLst/>
              <a:rect l="l" t="t" r="r" b="b"/>
              <a:pathLst>
                <a:path w="1880" h="1794" extrusionOk="0">
                  <a:moveTo>
                    <a:pt x="848" y="1"/>
                  </a:moveTo>
                  <a:cubicBezTo>
                    <a:pt x="649" y="1"/>
                    <a:pt x="509" y="214"/>
                    <a:pt x="510" y="560"/>
                  </a:cubicBezTo>
                  <a:lnTo>
                    <a:pt x="510" y="578"/>
                  </a:lnTo>
                  <a:cubicBezTo>
                    <a:pt x="457" y="494"/>
                    <a:pt x="395" y="428"/>
                    <a:pt x="328" y="389"/>
                  </a:cubicBezTo>
                  <a:cubicBezTo>
                    <a:pt x="287" y="365"/>
                    <a:pt x="248" y="353"/>
                    <a:pt x="212" y="353"/>
                  </a:cubicBezTo>
                  <a:cubicBezTo>
                    <a:pt x="88" y="353"/>
                    <a:pt x="1" y="486"/>
                    <a:pt x="1" y="702"/>
                  </a:cubicBezTo>
                  <a:lnTo>
                    <a:pt x="595" y="1047"/>
                  </a:lnTo>
                  <a:lnTo>
                    <a:pt x="659" y="1083"/>
                  </a:lnTo>
                  <a:lnTo>
                    <a:pt x="1417" y="1524"/>
                  </a:lnTo>
                  <a:lnTo>
                    <a:pt x="1481" y="1560"/>
                  </a:lnTo>
                  <a:lnTo>
                    <a:pt x="1880" y="1794"/>
                  </a:lnTo>
                  <a:lnTo>
                    <a:pt x="1880" y="1766"/>
                  </a:lnTo>
                  <a:cubicBezTo>
                    <a:pt x="1880" y="1569"/>
                    <a:pt x="1776" y="1348"/>
                    <a:pt x="1648" y="1275"/>
                  </a:cubicBezTo>
                  <a:cubicBezTo>
                    <a:pt x="1622" y="1259"/>
                    <a:pt x="1591" y="1250"/>
                    <a:pt x="1561" y="1250"/>
                  </a:cubicBezTo>
                  <a:cubicBezTo>
                    <a:pt x="1562" y="1224"/>
                    <a:pt x="1564" y="1198"/>
                    <a:pt x="1564" y="1172"/>
                  </a:cubicBezTo>
                  <a:cubicBezTo>
                    <a:pt x="1562" y="725"/>
                    <a:pt x="1326" y="225"/>
                    <a:pt x="1035" y="56"/>
                  </a:cubicBezTo>
                  <a:cubicBezTo>
                    <a:pt x="969" y="19"/>
                    <a:pt x="906" y="1"/>
                    <a:pt x="84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4;p27">
              <a:extLst>
                <a:ext uri="{FF2B5EF4-FFF2-40B4-BE49-F238E27FC236}">
                  <a16:creationId xmlns:a16="http://schemas.microsoft.com/office/drawing/2014/main" id="{D283DC72-4674-4335-A348-C3A016749484}"/>
                </a:ext>
              </a:extLst>
            </p:cNvPr>
            <p:cNvSpPr/>
            <p:nvPr/>
          </p:nvSpPr>
          <p:spPr>
            <a:xfrm>
              <a:off x="569667" y="1332504"/>
              <a:ext cx="18175" cy="23325"/>
            </a:xfrm>
            <a:custGeom>
              <a:avLst/>
              <a:gdLst/>
              <a:ahLst/>
              <a:cxnLst/>
              <a:rect l="l" t="t" r="r" b="b"/>
              <a:pathLst>
                <a:path w="727" h="933" extrusionOk="0">
                  <a:moveTo>
                    <a:pt x="309" y="0"/>
                  </a:moveTo>
                  <a:lnTo>
                    <a:pt x="203" y="416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55" y="639"/>
                  </a:lnTo>
                  <a:lnTo>
                    <a:pt x="563" y="932"/>
                  </a:lnTo>
                  <a:lnTo>
                    <a:pt x="727" y="370"/>
                  </a:lnTo>
                  <a:lnTo>
                    <a:pt x="441" y="56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5;p27">
              <a:extLst>
                <a:ext uri="{FF2B5EF4-FFF2-40B4-BE49-F238E27FC236}">
                  <a16:creationId xmlns:a16="http://schemas.microsoft.com/office/drawing/2014/main" id="{5B445199-E3B4-4EE4-A5F5-6AB8BEBF943D}"/>
                </a:ext>
              </a:extLst>
            </p:cNvPr>
            <p:cNvSpPr/>
            <p:nvPr/>
          </p:nvSpPr>
          <p:spPr>
            <a:xfrm>
              <a:off x="301446" y="782202"/>
              <a:ext cx="128723" cy="123075"/>
            </a:xfrm>
            <a:custGeom>
              <a:avLst/>
              <a:gdLst/>
              <a:ahLst/>
              <a:cxnLst/>
              <a:rect l="l" t="t" r="r" b="b"/>
              <a:pathLst>
                <a:path w="5149" h="4923" extrusionOk="0">
                  <a:moveTo>
                    <a:pt x="2329" y="0"/>
                  </a:moveTo>
                  <a:cubicBezTo>
                    <a:pt x="1785" y="0"/>
                    <a:pt x="1398" y="584"/>
                    <a:pt x="1398" y="1533"/>
                  </a:cubicBezTo>
                  <a:cubicBezTo>
                    <a:pt x="1398" y="1549"/>
                    <a:pt x="1398" y="1563"/>
                    <a:pt x="1400" y="1581"/>
                  </a:cubicBezTo>
                  <a:cubicBezTo>
                    <a:pt x="1256" y="1350"/>
                    <a:pt x="1085" y="1166"/>
                    <a:pt x="901" y="1059"/>
                  </a:cubicBezTo>
                  <a:cubicBezTo>
                    <a:pt x="788" y="993"/>
                    <a:pt x="681" y="962"/>
                    <a:pt x="581" y="962"/>
                  </a:cubicBezTo>
                  <a:cubicBezTo>
                    <a:pt x="242" y="962"/>
                    <a:pt x="0" y="1326"/>
                    <a:pt x="0" y="1917"/>
                  </a:cubicBezTo>
                  <a:lnTo>
                    <a:pt x="1629" y="2868"/>
                  </a:lnTo>
                  <a:lnTo>
                    <a:pt x="1801" y="2970"/>
                  </a:lnTo>
                  <a:lnTo>
                    <a:pt x="3881" y="4183"/>
                  </a:lnTo>
                  <a:lnTo>
                    <a:pt x="4053" y="4285"/>
                  </a:lnTo>
                  <a:lnTo>
                    <a:pt x="5147" y="4923"/>
                  </a:lnTo>
                  <a:cubicBezTo>
                    <a:pt x="5147" y="4900"/>
                    <a:pt x="5148" y="4875"/>
                    <a:pt x="5148" y="4849"/>
                  </a:cubicBezTo>
                  <a:cubicBezTo>
                    <a:pt x="5148" y="4310"/>
                    <a:pt x="4864" y="3708"/>
                    <a:pt x="4513" y="3502"/>
                  </a:cubicBezTo>
                  <a:cubicBezTo>
                    <a:pt x="4433" y="3457"/>
                    <a:pt x="4358" y="3433"/>
                    <a:pt x="4287" y="3433"/>
                  </a:cubicBezTo>
                  <a:cubicBezTo>
                    <a:pt x="4283" y="3433"/>
                    <a:pt x="4279" y="3434"/>
                    <a:pt x="4275" y="3434"/>
                  </a:cubicBezTo>
                  <a:cubicBezTo>
                    <a:pt x="4281" y="3364"/>
                    <a:pt x="4284" y="3292"/>
                    <a:pt x="4284" y="3219"/>
                  </a:cubicBezTo>
                  <a:cubicBezTo>
                    <a:pt x="4284" y="1992"/>
                    <a:pt x="3637" y="621"/>
                    <a:pt x="2841" y="155"/>
                  </a:cubicBezTo>
                  <a:cubicBezTo>
                    <a:pt x="2661" y="50"/>
                    <a:pt x="2488" y="0"/>
                    <a:pt x="2329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6;p27">
              <a:extLst>
                <a:ext uri="{FF2B5EF4-FFF2-40B4-BE49-F238E27FC236}">
                  <a16:creationId xmlns:a16="http://schemas.microsoft.com/office/drawing/2014/main" id="{CC3272C2-32FB-4907-906C-8E474E2A0E74}"/>
                </a:ext>
              </a:extLst>
            </p:cNvPr>
            <p:cNvSpPr/>
            <p:nvPr/>
          </p:nvSpPr>
          <p:spPr>
            <a:xfrm>
              <a:off x="491068" y="1355804"/>
              <a:ext cx="15000" cy="19200"/>
            </a:xfrm>
            <a:custGeom>
              <a:avLst/>
              <a:gdLst/>
              <a:ahLst/>
              <a:cxnLst/>
              <a:rect l="l" t="t" r="r" b="b"/>
              <a:pathLst>
                <a:path w="600" h="768" extrusionOk="0">
                  <a:moveTo>
                    <a:pt x="254" y="0"/>
                  </a:moveTo>
                  <a:lnTo>
                    <a:pt x="167" y="343"/>
                  </a:lnTo>
                  <a:lnTo>
                    <a:pt x="1" y="157"/>
                  </a:lnTo>
                  <a:lnTo>
                    <a:pt x="46" y="527"/>
                  </a:lnTo>
                  <a:lnTo>
                    <a:pt x="463" y="767"/>
                  </a:lnTo>
                  <a:lnTo>
                    <a:pt x="599" y="303"/>
                  </a:lnTo>
                  <a:lnTo>
                    <a:pt x="363" y="462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7;p27">
              <a:extLst>
                <a:ext uri="{FF2B5EF4-FFF2-40B4-BE49-F238E27FC236}">
                  <a16:creationId xmlns:a16="http://schemas.microsoft.com/office/drawing/2014/main" id="{C943CA0A-F67F-438B-B083-E636999398AF}"/>
                </a:ext>
              </a:extLst>
            </p:cNvPr>
            <p:cNvSpPr/>
            <p:nvPr/>
          </p:nvSpPr>
          <p:spPr>
            <a:xfrm>
              <a:off x="482943" y="683627"/>
              <a:ext cx="262496" cy="217001"/>
            </a:xfrm>
            <a:custGeom>
              <a:avLst/>
              <a:gdLst/>
              <a:ahLst/>
              <a:cxnLst/>
              <a:rect l="l" t="t" r="r" b="b"/>
              <a:pathLst>
                <a:path w="10500" h="8680" extrusionOk="0">
                  <a:moveTo>
                    <a:pt x="277" y="0"/>
                  </a:moveTo>
                  <a:cubicBezTo>
                    <a:pt x="114" y="0"/>
                    <a:pt x="1" y="137"/>
                    <a:pt x="1" y="371"/>
                  </a:cubicBezTo>
                  <a:lnTo>
                    <a:pt x="1" y="2297"/>
                  </a:lnTo>
                  <a:cubicBezTo>
                    <a:pt x="1" y="2621"/>
                    <a:pt x="215" y="3005"/>
                    <a:pt x="481" y="3157"/>
                  </a:cubicBezTo>
                  <a:lnTo>
                    <a:pt x="10019" y="8618"/>
                  </a:lnTo>
                  <a:cubicBezTo>
                    <a:pt x="10092" y="8659"/>
                    <a:pt x="10161" y="8679"/>
                    <a:pt x="10222" y="8679"/>
                  </a:cubicBezTo>
                  <a:cubicBezTo>
                    <a:pt x="10385" y="8679"/>
                    <a:pt x="10498" y="8542"/>
                    <a:pt x="10499" y="8308"/>
                  </a:cubicBezTo>
                  <a:lnTo>
                    <a:pt x="10499" y="6382"/>
                  </a:lnTo>
                  <a:cubicBezTo>
                    <a:pt x="10499" y="6059"/>
                    <a:pt x="10283" y="5674"/>
                    <a:pt x="10019" y="5522"/>
                  </a:cubicBezTo>
                  <a:lnTo>
                    <a:pt x="481" y="61"/>
                  </a:lnTo>
                  <a:cubicBezTo>
                    <a:pt x="408" y="20"/>
                    <a:pt x="339" y="0"/>
                    <a:pt x="277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8;p27">
              <a:extLst>
                <a:ext uri="{FF2B5EF4-FFF2-40B4-BE49-F238E27FC236}">
                  <a16:creationId xmlns:a16="http://schemas.microsoft.com/office/drawing/2014/main" id="{F11ED52C-FEF6-4303-8580-9FF66B1334B4}"/>
                </a:ext>
              </a:extLst>
            </p:cNvPr>
            <p:cNvSpPr/>
            <p:nvPr/>
          </p:nvSpPr>
          <p:spPr>
            <a:xfrm>
              <a:off x="498543" y="714902"/>
              <a:ext cx="37624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0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377" y="897"/>
                  </a:lnTo>
                  <a:lnTo>
                    <a:pt x="287" y="1477"/>
                  </a:lnTo>
                  <a:lnTo>
                    <a:pt x="753" y="1445"/>
                  </a:lnTo>
                  <a:lnTo>
                    <a:pt x="1217" y="2009"/>
                  </a:lnTo>
                  <a:lnTo>
                    <a:pt x="1128" y="1327"/>
                  </a:lnTo>
                  <a:lnTo>
                    <a:pt x="1504" y="1095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9;p27">
              <a:extLst>
                <a:ext uri="{FF2B5EF4-FFF2-40B4-BE49-F238E27FC236}">
                  <a16:creationId xmlns:a16="http://schemas.microsoft.com/office/drawing/2014/main" id="{12F208CC-E20D-4386-9AC6-0DDD70E6C684}"/>
                </a:ext>
              </a:extLst>
            </p:cNvPr>
            <p:cNvSpPr/>
            <p:nvPr/>
          </p:nvSpPr>
          <p:spPr>
            <a:xfrm>
              <a:off x="546967" y="742602"/>
              <a:ext cx="37624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2" y="1"/>
                  </a:moveTo>
                  <a:lnTo>
                    <a:pt x="520" y="441"/>
                  </a:lnTo>
                  <a:lnTo>
                    <a:pt x="1" y="235"/>
                  </a:lnTo>
                  <a:lnTo>
                    <a:pt x="376" y="898"/>
                  </a:lnTo>
                  <a:lnTo>
                    <a:pt x="288" y="1477"/>
                  </a:lnTo>
                  <a:lnTo>
                    <a:pt x="752" y="1446"/>
                  </a:lnTo>
                  <a:lnTo>
                    <a:pt x="1217" y="2009"/>
                  </a:lnTo>
                  <a:lnTo>
                    <a:pt x="1127" y="1329"/>
                  </a:lnTo>
                  <a:lnTo>
                    <a:pt x="1504" y="1097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30;p27">
              <a:extLst>
                <a:ext uri="{FF2B5EF4-FFF2-40B4-BE49-F238E27FC236}">
                  <a16:creationId xmlns:a16="http://schemas.microsoft.com/office/drawing/2014/main" id="{3006B86C-985A-4F10-B9CA-5A58167214DC}"/>
                </a:ext>
              </a:extLst>
            </p:cNvPr>
            <p:cNvSpPr/>
            <p:nvPr/>
          </p:nvSpPr>
          <p:spPr>
            <a:xfrm>
              <a:off x="595367" y="770327"/>
              <a:ext cx="37624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0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7" y="2009"/>
                  </a:lnTo>
                  <a:lnTo>
                    <a:pt x="1129" y="1328"/>
                  </a:lnTo>
                  <a:lnTo>
                    <a:pt x="1504" y="1096"/>
                  </a:lnTo>
                  <a:lnTo>
                    <a:pt x="985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31;p27">
              <a:extLst>
                <a:ext uri="{FF2B5EF4-FFF2-40B4-BE49-F238E27FC236}">
                  <a16:creationId xmlns:a16="http://schemas.microsoft.com/office/drawing/2014/main" id="{11053F75-568B-4C1F-AB87-A567EAE20B2F}"/>
                </a:ext>
              </a:extLst>
            </p:cNvPr>
            <p:cNvSpPr/>
            <p:nvPr/>
          </p:nvSpPr>
          <p:spPr>
            <a:xfrm>
              <a:off x="643766" y="798028"/>
              <a:ext cx="37624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1"/>
                  </a:lnTo>
                  <a:lnTo>
                    <a:pt x="0" y="236"/>
                  </a:lnTo>
                  <a:lnTo>
                    <a:pt x="377" y="898"/>
                  </a:lnTo>
                  <a:lnTo>
                    <a:pt x="287" y="1477"/>
                  </a:lnTo>
                  <a:lnTo>
                    <a:pt x="753" y="1446"/>
                  </a:lnTo>
                  <a:lnTo>
                    <a:pt x="1217" y="2009"/>
                  </a:lnTo>
                  <a:lnTo>
                    <a:pt x="1217" y="2009"/>
                  </a:lnTo>
                  <a:lnTo>
                    <a:pt x="1128" y="1329"/>
                  </a:lnTo>
                  <a:lnTo>
                    <a:pt x="1504" y="1097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32;p27">
              <a:extLst>
                <a:ext uri="{FF2B5EF4-FFF2-40B4-BE49-F238E27FC236}">
                  <a16:creationId xmlns:a16="http://schemas.microsoft.com/office/drawing/2014/main" id="{8990B1DA-35D2-4A75-8806-0395C8812CD6}"/>
                </a:ext>
              </a:extLst>
            </p:cNvPr>
            <p:cNvSpPr/>
            <p:nvPr/>
          </p:nvSpPr>
          <p:spPr>
            <a:xfrm>
              <a:off x="692190" y="825753"/>
              <a:ext cx="37624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1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6" y="2009"/>
                  </a:lnTo>
                  <a:lnTo>
                    <a:pt x="1127" y="1328"/>
                  </a:lnTo>
                  <a:lnTo>
                    <a:pt x="1504" y="1096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33;p27">
              <a:extLst>
                <a:ext uri="{FF2B5EF4-FFF2-40B4-BE49-F238E27FC236}">
                  <a16:creationId xmlns:a16="http://schemas.microsoft.com/office/drawing/2014/main" id="{518D930F-5AC9-4088-9F6D-B6102694FA36}"/>
                </a:ext>
              </a:extLst>
            </p:cNvPr>
            <p:cNvSpPr/>
            <p:nvPr/>
          </p:nvSpPr>
          <p:spPr>
            <a:xfrm>
              <a:off x="603116" y="820028"/>
              <a:ext cx="22100" cy="33650"/>
            </a:xfrm>
            <a:custGeom>
              <a:avLst/>
              <a:gdLst/>
              <a:ahLst/>
              <a:cxnLst/>
              <a:rect l="l" t="t" r="r" b="b"/>
              <a:pathLst>
                <a:path w="884" h="1346" extrusionOk="0">
                  <a:moveTo>
                    <a:pt x="1" y="1"/>
                  </a:moveTo>
                  <a:lnTo>
                    <a:pt x="471" y="1345"/>
                  </a:lnTo>
                  <a:lnTo>
                    <a:pt x="884" y="5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34;p27">
              <a:extLst>
                <a:ext uri="{FF2B5EF4-FFF2-40B4-BE49-F238E27FC236}">
                  <a16:creationId xmlns:a16="http://schemas.microsoft.com/office/drawing/2014/main" id="{0A626A07-0665-4EEF-B424-DC4E608F28BA}"/>
                </a:ext>
              </a:extLst>
            </p:cNvPr>
            <p:cNvSpPr/>
            <p:nvPr/>
          </p:nvSpPr>
          <p:spPr>
            <a:xfrm>
              <a:off x="271521" y="1042078"/>
              <a:ext cx="187047" cy="181401"/>
            </a:xfrm>
            <a:custGeom>
              <a:avLst/>
              <a:gdLst/>
              <a:ahLst/>
              <a:cxnLst/>
              <a:rect l="l" t="t" r="r" b="b"/>
              <a:pathLst>
                <a:path w="7482" h="7256" extrusionOk="0">
                  <a:moveTo>
                    <a:pt x="7202" y="1"/>
                  </a:moveTo>
                  <a:cubicBezTo>
                    <a:pt x="7138" y="1"/>
                    <a:pt x="7068" y="21"/>
                    <a:pt x="6993" y="63"/>
                  </a:cubicBezTo>
                  <a:lnTo>
                    <a:pt x="490" y="3730"/>
                  </a:lnTo>
                  <a:cubicBezTo>
                    <a:pt x="220" y="3882"/>
                    <a:pt x="1" y="4268"/>
                    <a:pt x="1" y="4591"/>
                  </a:cubicBezTo>
                  <a:lnTo>
                    <a:pt x="1" y="6885"/>
                  </a:lnTo>
                  <a:cubicBezTo>
                    <a:pt x="1" y="7118"/>
                    <a:pt x="115" y="7255"/>
                    <a:pt x="281" y="7255"/>
                  </a:cubicBezTo>
                  <a:cubicBezTo>
                    <a:pt x="344" y="7255"/>
                    <a:pt x="415" y="7235"/>
                    <a:pt x="490" y="7193"/>
                  </a:cubicBezTo>
                  <a:lnTo>
                    <a:pt x="6993" y="3526"/>
                  </a:lnTo>
                  <a:cubicBezTo>
                    <a:pt x="7263" y="3373"/>
                    <a:pt x="7482" y="2988"/>
                    <a:pt x="7482" y="2664"/>
                  </a:cubicBezTo>
                  <a:lnTo>
                    <a:pt x="7482" y="370"/>
                  </a:lnTo>
                  <a:cubicBezTo>
                    <a:pt x="7482" y="137"/>
                    <a:pt x="7367" y="1"/>
                    <a:pt x="720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35;p27">
              <a:extLst>
                <a:ext uri="{FF2B5EF4-FFF2-40B4-BE49-F238E27FC236}">
                  <a16:creationId xmlns:a16="http://schemas.microsoft.com/office/drawing/2014/main" id="{B036BEB6-E17C-433E-8EE9-AAAAC3607FAF}"/>
                </a:ext>
              </a:extLst>
            </p:cNvPr>
            <p:cNvSpPr/>
            <p:nvPr/>
          </p:nvSpPr>
          <p:spPr>
            <a:xfrm>
              <a:off x="357920" y="1168078"/>
              <a:ext cx="15750" cy="22975"/>
            </a:xfrm>
            <a:custGeom>
              <a:avLst/>
              <a:gdLst/>
              <a:ahLst/>
              <a:cxnLst/>
              <a:rect l="l" t="t" r="r" b="b"/>
              <a:pathLst>
                <a:path w="630" h="919" extrusionOk="0">
                  <a:moveTo>
                    <a:pt x="630" y="1"/>
                  </a:moveTo>
                  <a:lnTo>
                    <a:pt x="0" y="356"/>
                  </a:lnTo>
                  <a:lnTo>
                    <a:pt x="335" y="91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36;p27">
              <a:extLst>
                <a:ext uri="{FF2B5EF4-FFF2-40B4-BE49-F238E27FC236}">
                  <a16:creationId xmlns:a16="http://schemas.microsoft.com/office/drawing/2014/main" id="{EEAD0429-822D-4958-9A36-77FF9E231805}"/>
                </a:ext>
              </a:extLst>
            </p:cNvPr>
            <p:cNvSpPr/>
            <p:nvPr/>
          </p:nvSpPr>
          <p:spPr>
            <a:xfrm>
              <a:off x="289471" y="1150154"/>
              <a:ext cx="28050" cy="34200"/>
            </a:xfrm>
            <a:custGeom>
              <a:avLst/>
              <a:gdLst/>
              <a:ahLst/>
              <a:cxnLst/>
              <a:rect l="l" t="t" r="r" b="b"/>
              <a:pathLst>
                <a:path w="1122" h="1368" extrusionOk="0">
                  <a:moveTo>
                    <a:pt x="1122" y="0"/>
                  </a:moveTo>
                  <a:lnTo>
                    <a:pt x="917" y="116"/>
                  </a:lnTo>
                  <a:lnTo>
                    <a:pt x="784" y="776"/>
                  </a:lnTo>
                  <a:lnTo>
                    <a:pt x="781" y="777"/>
                  </a:lnTo>
                  <a:lnTo>
                    <a:pt x="658" y="263"/>
                  </a:lnTo>
                  <a:lnTo>
                    <a:pt x="466" y="371"/>
                  </a:lnTo>
                  <a:lnTo>
                    <a:pt x="346" y="1025"/>
                  </a:lnTo>
                  <a:lnTo>
                    <a:pt x="343" y="1027"/>
                  </a:lnTo>
                  <a:lnTo>
                    <a:pt x="210" y="515"/>
                  </a:lnTo>
                  <a:lnTo>
                    <a:pt x="1" y="634"/>
                  </a:lnTo>
                  <a:lnTo>
                    <a:pt x="230" y="1368"/>
                  </a:lnTo>
                  <a:lnTo>
                    <a:pt x="434" y="1250"/>
                  </a:lnTo>
                  <a:lnTo>
                    <a:pt x="558" y="602"/>
                  </a:lnTo>
                  <a:lnTo>
                    <a:pt x="560" y="600"/>
                  </a:lnTo>
                  <a:lnTo>
                    <a:pt x="690" y="1108"/>
                  </a:lnTo>
                  <a:lnTo>
                    <a:pt x="894" y="993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37;p27">
              <a:extLst>
                <a:ext uri="{FF2B5EF4-FFF2-40B4-BE49-F238E27FC236}">
                  <a16:creationId xmlns:a16="http://schemas.microsoft.com/office/drawing/2014/main" id="{F1E7F33C-1D51-4F9E-8EC9-3E1D1621E005}"/>
                </a:ext>
              </a:extLst>
            </p:cNvPr>
            <p:cNvSpPr/>
            <p:nvPr/>
          </p:nvSpPr>
          <p:spPr>
            <a:xfrm>
              <a:off x="318696" y="1142453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10"/>
                  </a:moveTo>
                  <a:cubicBezTo>
                    <a:pt x="480" y="210"/>
                    <a:pt x="509" y="249"/>
                    <a:pt x="523" y="327"/>
                  </a:cubicBezTo>
                  <a:lnTo>
                    <a:pt x="199" y="508"/>
                  </a:lnTo>
                  <a:cubicBezTo>
                    <a:pt x="202" y="460"/>
                    <a:pt x="215" y="414"/>
                    <a:pt x="235" y="372"/>
                  </a:cubicBezTo>
                  <a:cubicBezTo>
                    <a:pt x="263" y="313"/>
                    <a:pt x="308" y="265"/>
                    <a:pt x="364" y="233"/>
                  </a:cubicBezTo>
                  <a:cubicBezTo>
                    <a:pt x="391" y="218"/>
                    <a:pt x="414" y="210"/>
                    <a:pt x="434" y="210"/>
                  </a:cubicBezTo>
                  <a:close/>
                  <a:moveTo>
                    <a:pt x="524" y="1"/>
                  </a:moveTo>
                  <a:cubicBezTo>
                    <a:pt x="479" y="1"/>
                    <a:pt x="428" y="17"/>
                    <a:pt x="370" y="50"/>
                  </a:cubicBezTo>
                  <a:cubicBezTo>
                    <a:pt x="257" y="115"/>
                    <a:pt x="164" y="212"/>
                    <a:pt x="103" y="328"/>
                  </a:cubicBezTo>
                  <a:cubicBezTo>
                    <a:pt x="38" y="446"/>
                    <a:pt x="2" y="579"/>
                    <a:pt x="2" y="714"/>
                  </a:cubicBezTo>
                  <a:cubicBezTo>
                    <a:pt x="1" y="849"/>
                    <a:pt x="34" y="939"/>
                    <a:pt x="101" y="985"/>
                  </a:cubicBezTo>
                  <a:cubicBezTo>
                    <a:pt x="129" y="1005"/>
                    <a:pt x="161" y="1015"/>
                    <a:pt x="197" y="1015"/>
                  </a:cubicBezTo>
                  <a:cubicBezTo>
                    <a:pt x="247" y="1015"/>
                    <a:pt x="305" y="996"/>
                    <a:pt x="370" y="959"/>
                  </a:cubicBezTo>
                  <a:cubicBezTo>
                    <a:pt x="543" y="862"/>
                    <a:pt x="656" y="703"/>
                    <a:pt x="708" y="479"/>
                  </a:cubicBezTo>
                  <a:lnTo>
                    <a:pt x="708" y="479"/>
                  </a:lnTo>
                  <a:lnTo>
                    <a:pt x="534" y="576"/>
                  </a:lnTo>
                  <a:cubicBezTo>
                    <a:pt x="524" y="616"/>
                    <a:pt x="507" y="652"/>
                    <a:pt x="480" y="682"/>
                  </a:cubicBezTo>
                  <a:cubicBezTo>
                    <a:pt x="453" y="721"/>
                    <a:pt x="418" y="753"/>
                    <a:pt x="378" y="778"/>
                  </a:cubicBezTo>
                  <a:cubicBezTo>
                    <a:pt x="343" y="797"/>
                    <a:pt x="313" y="807"/>
                    <a:pt x="289" y="807"/>
                  </a:cubicBezTo>
                  <a:cubicBezTo>
                    <a:pt x="233" y="807"/>
                    <a:pt x="203" y="758"/>
                    <a:pt x="199" y="659"/>
                  </a:cubicBezTo>
                  <a:lnTo>
                    <a:pt x="721" y="365"/>
                  </a:lnTo>
                  <a:cubicBezTo>
                    <a:pt x="728" y="218"/>
                    <a:pt x="702" y="115"/>
                    <a:pt x="641" y="53"/>
                  </a:cubicBezTo>
                  <a:cubicBezTo>
                    <a:pt x="609" y="18"/>
                    <a:pt x="570" y="1"/>
                    <a:pt x="52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38;p27">
              <a:extLst>
                <a:ext uri="{FF2B5EF4-FFF2-40B4-BE49-F238E27FC236}">
                  <a16:creationId xmlns:a16="http://schemas.microsoft.com/office/drawing/2014/main" id="{C8510AC1-1A26-4CFA-AFA2-F27658B2AFEE}"/>
                </a:ext>
              </a:extLst>
            </p:cNvPr>
            <p:cNvSpPr/>
            <p:nvPr/>
          </p:nvSpPr>
          <p:spPr>
            <a:xfrm>
              <a:off x="339796" y="1126554"/>
              <a:ext cx="5000" cy="32650"/>
            </a:xfrm>
            <a:custGeom>
              <a:avLst/>
              <a:gdLst/>
              <a:ahLst/>
              <a:cxnLst/>
              <a:rect l="l" t="t" r="r" b="b"/>
              <a:pathLst>
                <a:path w="200" h="1306" extrusionOk="0">
                  <a:moveTo>
                    <a:pt x="199" y="0"/>
                  </a:moveTo>
                  <a:lnTo>
                    <a:pt x="0" y="113"/>
                  </a:lnTo>
                  <a:lnTo>
                    <a:pt x="0" y="1305"/>
                  </a:lnTo>
                  <a:lnTo>
                    <a:pt x="199" y="1194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39;p27">
              <a:extLst>
                <a:ext uri="{FF2B5EF4-FFF2-40B4-BE49-F238E27FC236}">
                  <a16:creationId xmlns:a16="http://schemas.microsoft.com/office/drawing/2014/main" id="{600F063E-5570-4A7B-AB45-4B9C7E61E613}"/>
                </a:ext>
              </a:extLst>
            </p:cNvPr>
            <p:cNvSpPr/>
            <p:nvPr/>
          </p:nvSpPr>
          <p:spPr>
            <a:xfrm>
              <a:off x="348096" y="1125703"/>
              <a:ext cx="17850" cy="25550"/>
            </a:xfrm>
            <a:custGeom>
              <a:avLst/>
              <a:gdLst/>
              <a:ahLst/>
              <a:cxnLst/>
              <a:rect l="l" t="t" r="r" b="b"/>
              <a:pathLst>
                <a:path w="714" h="1022" extrusionOk="0">
                  <a:moveTo>
                    <a:pt x="545" y="0"/>
                  </a:moveTo>
                  <a:cubicBezTo>
                    <a:pt x="495" y="0"/>
                    <a:pt x="436" y="19"/>
                    <a:pt x="369" y="57"/>
                  </a:cubicBezTo>
                  <a:cubicBezTo>
                    <a:pt x="253" y="124"/>
                    <a:pt x="159" y="224"/>
                    <a:pt x="98" y="344"/>
                  </a:cubicBezTo>
                  <a:cubicBezTo>
                    <a:pt x="34" y="465"/>
                    <a:pt x="1" y="598"/>
                    <a:pt x="1" y="733"/>
                  </a:cubicBezTo>
                  <a:cubicBezTo>
                    <a:pt x="1" y="862"/>
                    <a:pt x="34" y="949"/>
                    <a:pt x="102" y="994"/>
                  </a:cubicBezTo>
                  <a:cubicBezTo>
                    <a:pt x="131" y="1013"/>
                    <a:pt x="163" y="1022"/>
                    <a:pt x="199" y="1022"/>
                  </a:cubicBezTo>
                  <a:cubicBezTo>
                    <a:pt x="248" y="1022"/>
                    <a:pt x="303" y="1005"/>
                    <a:pt x="366" y="969"/>
                  </a:cubicBezTo>
                  <a:cubicBezTo>
                    <a:pt x="462" y="914"/>
                    <a:pt x="544" y="836"/>
                    <a:pt x="602" y="742"/>
                  </a:cubicBezTo>
                  <a:cubicBezTo>
                    <a:pt x="665" y="645"/>
                    <a:pt x="704" y="533"/>
                    <a:pt x="714" y="417"/>
                  </a:cubicBezTo>
                  <a:lnTo>
                    <a:pt x="714" y="417"/>
                  </a:lnTo>
                  <a:lnTo>
                    <a:pt x="523" y="526"/>
                  </a:lnTo>
                  <a:cubicBezTo>
                    <a:pt x="508" y="650"/>
                    <a:pt x="456" y="739"/>
                    <a:pt x="364" y="791"/>
                  </a:cubicBezTo>
                  <a:cubicBezTo>
                    <a:pt x="341" y="804"/>
                    <a:pt x="319" y="811"/>
                    <a:pt x="300" y="811"/>
                  </a:cubicBezTo>
                  <a:cubicBezTo>
                    <a:pt x="274" y="811"/>
                    <a:pt x="252" y="798"/>
                    <a:pt x="235" y="772"/>
                  </a:cubicBezTo>
                  <a:cubicBezTo>
                    <a:pt x="212" y="737"/>
                    <a:pt x="199" y="684"/>
                    <a:pt x="199" y="611"/>
                  </a:cubicBezTo>
                  <a:cubicBezTo>
                    <a:pt x="199" y="540"/>
                    <a:pt x="211" y="469"/>
                    <a:pt x="235" y="402"/>
                  </a:cubicBezTo>
                  <a:cubicBezTo>
                    <a:pt x="266" y="323"/>
                    <a:pt x="311" y="268"/>
                    <a:pt x="369" y="236"/>
                  </a:cubicBezTo>
                  <a:cubicBezTo>
                    <a:pt x="398" y="219"/>
                    <a:pt x="423" y="211"/>
                    <a:pt x="443" y="211"/>
                  </a:cubicBezTo>
                  <a:cubicBezTo>
                    <a:pt x="483" y="211"/>
                    <a:pt x="507" y="241"/>
                    <a:pt x="515" y="301"/>
                  </a:cubicBezTo>
                  <a:lnTo>
                    <a:pt x="710" y="192"/>
                  </a:lnTo>
                  <a:cubicBezTo>
                    <a:pt x="704" y="91"/>
                    <a:pt x="668" y="30"/>
                    <a:pt x="598" y="8"/>
                  </a:cubicBezTo>
                  <a:cubicBezTo>
                    <a:pt x="582" y="3"/>
                    <a:pt x="564" y="0"/>
                    <a:pt x="54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40;p27">
              <a:extLst>
                <a:ext uri="{FF2B5EF4-FFF2-40B4-BE49-F238E27FC236}">
                  <a16:creationId xmlns:a16="http://schemas.microsoft.com/office/drawing/2014/main" id="{E2CFED27-F265-4432-AD71-544BBB11E4BC}"/>
                </a:ext>
              </a:extLst>
            </p:cNvPr>
            <p:cNvSpPr/>
            <p:nvPr/>
          </p:nvSpPr>
          <p:spPr>
            <a:xfrm>
              <a:off x="368145" y="1114328"/>
              <a:ext cx="18725" cy="25575"/>
            </a:xfrm>
            <a:custGeom>
              <a:avLst/>
              <a:gdLst/>
              <a:ahLst/>
              <a:cxnLst/>
              <a:rect l="l" t="t" r="r" b="b"/>
              <a:pathLst>
                <a:path w="749" h="1023" extrusionOk="0">
                  <a:moveTo>
                    <a:pt x="455" y="210"/>
                  </a:moveTo>
                  <a:cubicBezTo>
                    <a:pt x="518" y="210"/>
                    <a:pt x="550" y="278"/>
                    <a:pt x="550" y="414"/>
                  </a:cubicBezTo>
                  <a:cubicBezTo>
                    <a:pt x="550" y="596"/>
                    <a:pt x="492" y="721"/>
                    <a:pt x="375" y="788"/>
                  </a:cubicBezTo>
                  <a:cubicBezTo>
                    <a:pt x="346" y="804"/>
                    <a:pt x="321" y="812"/>
                    <a:pt x="299" y="812"/>
                  </a:cubicBezTo>
                  <a:cubicBezTo>
                    <a:pt x="274" y="812"/>
                    <a:pt x="253" y="801"/>
                    <a:pt x="237" y="779"/>
                  </a:cubicBezTo>
                  <a:cubicBezTo>
                    <a:pt x="212" y="746"/>
                    <a:pt x="199" y="691"/>
                    <a:pt x="199" y="611"/>
                  </a:cubicBezTo>
                  <a:lnTo>
                    <a:pt x="201" y="611"/>
                  </a:lnTo>
                  <a:cubicBezTo>
                    <a:pt x="201" y="427"/>
                    <a:pt x="259" y="301"/>
                    <a:pt x="375" y="235"/>
                  </a:cubicBezTo>
                  <a:cubicBezTo>
                    <a:pt x="405" y="218"/>
                    <a:pt x="432" y="210"/>
                    <a:pt x="455" y="210"/>
                  </a:cubicBezTo>
                  <a:close/>
                  <a:moveTo>
                    <a:pt x="552" y="0"/>
                  </a:moveTo>
                  <a:cubicBezTo>
                    <a:pt x="501" y="0"/>
                    <a:pt x="442" y="19"/>
                    <a:pt x="375" y="57"/>
                  </a:cubicBezTo>
                  <a:cubicBezTo>
                    <a:pt x="260" y="122"/>
                    <a:pt x="166" y="218"/>
                    <a:pt x="103" y="334"/>
                  </a:cubicBezTo>
                  <a:cubicBezTo>
                    <a:pt x="35" y="453"/>
                    <a:pt x="0" y="586"/>
                    <a:pt x="2" y="723"/>
                  </a:cubicBezTo>
                  <a:cubicBezTo>
                    <a:pt x="0" y="860"/>
                    <a:pt x="35" y="950"/>
                    <a:pt x="103" y="995"/>
                  </a:cubicBezTo>
                  <a:cubicBezTo>
                    <a:pt x="131" y="1014"/>
                    <a:pt x="163" y="1023"/>
                    <a:pt x="199" y="1023"/>
                  </a:cubicBezTo>
                  <a:cubicBezTo>
                    <a:pt x="250" y="1023"/>
                    <a:pt x="309" y="1004"/>
                    <a:pt x="375" y="966"/>
                  </a:cubicBezTo>
                  <a:cubicBezTo>
                    <a:pt x="491" y="901"/>
                    <a:pt x="585" y="805"/>
                    <a:pt x="647" y="689"/>
                  </a:cubicBezTo>
                  <a:cubicBezTo>
                    <a:pt x="714" y="570"/>
                    <a:pt x="749" y="437"/>
                    <a:pt x="749" y="301"/>
                  </a:cubicBezTo>
                  <a:cubicBezTo>
                    <a:pt x="749" y="163"/>
                    <a:pt x="714" y="72"/>
                    <a:pt x="647" y="28"/>
                  </a:cubicBezTo>
                  <a:cubicBezTo>
                    <a:pt x="619" y="10"/>
                    <a:pt x="588" y="0"/>
                    <a:pt x="55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41;p27">
              <a:extLst>
                <a:ext uri="{FF2B5EF4-FFF2-40B4-BE49-F238E27FC236}">
                  <a16:creationId xmlns:a16="http://schemas.microsoft.com/office/drawing/2014/main" id="{67793B7C-49B7-4FF0-B801-58C5EEEFC6C3}"/>
                </a:ext>
              </a:extLst>
            </p:cNvPr>
            <p:cNvSpPr/>
            <p:nvPr/>
          </p:nvSpPr>
          <p:spPr>
            <a:xfrm>
              <a:off x="390219" y="1095503"/>
              <a:ext cx="27625" cy="35225"/>
            </a:xfrm>
            <a:custGeom>
              <a:avLst/>
              <a:gdLst/>
              <a:ahLst/>
              <a:cxnLst/>
              <a:rect l="l" t="t" r="r" b="b"/>
              <a:pathLst>
                <a:path w="1105" h="1409" extrusionOk="0">
                  <a:moveTo>
                    <a:pt x="984" y="1"/>
                  </a:moveTo>
                  <a:cubicBezTo>
                    <a:pt x="945" y="1"/>
                    <a:pt x="897" y="17"/>
                    <a:pt x="840" y="49"/>
                  </a:cubicBezTo>
                  <a:cubicBezTo>
                    <a:pt x="747" y="101"/>
                    <a:pt x="675" y="189"/>
                    <a:pt x="623" y="316"/>
                  </a:cubicBezTo>
                  <a:cubicBezTo>
                    <a:pt x="602" y="273"/>
                    <a:pt x="571" y="252"/>
                    <a:pt x="529" y="252"/>
                  </a:cubicBezTo>
                  <a:cubicBezTo>
                    <a:pt x="496" y="252"/>
                    <a:pt x="457" y="265"/>
                    <a:pt x="411" y="291"/>
                  </a:cubicBezTo>
                  <a:cubicBezTo>
                    <a:pt x="320" y="343"/>
                    <a:pt x="246" y="432"/>
                    <a:pt x="190" y="556"/>
                  </a:cubicBezTo>
                  <a:lnTo>
                    <a:pt x="188" y="558"/>
                  </a:lnTo>
                  <a:lnTo>
                    <a:pt x="188" y="440"/>
                  </a:lnTo>
                  <a:lnTo>
                    <a:pt x="1" y="546"/>
                  </a:lnTo>
                  <a:lnTo>
                    <a:pt x="1" y="1409"/>
                  </a:lnTo>
                  <a:lnTo>
                    <a:pt x="199" y="1297"/>
                  </a:lnTo>
                  <a:lnTo>
                    <a:pt x="199" y="797"/>
                  </a:lnTo>
                  <a:cubicBezTo>
                    <a:pt x="196" y="729"/>
                    <a:pt x="215" y="662"/>
                    <a:pt x="251" y="604"/>
                  </a:cubicBezTo>
                  <a:cubicBezTo>
                    <a:pt x="272" y="571"/>
                    <a:pt x="299" y="542"/>
                    <a:pt x="333" y="521"/>
                  </a:cubicBezTo>
                  <a:cubicBezTo>
                    <a:pt x="357" y="508"/>
                    <a:pt x="379" y="501"/>
                    <a:pt x="396" y="501"/>
                  </a:cubicBezTo>
                  <a:cubicBezTo>
                    <a:pt x="416" y="501"/>
                    <a:pt x="431" y="511"/>
                    <a:pt x="440" y="532"/>
                  </a:cubicBezTo>
                  <a:cubicBezTo>
                    <a:pt x="449" y="550"/>
                    <a:pt x="453" y="597"/>
                    <a:pt x="453" y="669"/>
                  </a:cubicBezTo>
                  <a:lnTo>
                    <a:pt x="453" y="1154"/>
                  </a:lnTo>
                  <a:lnTo>
                    <a:pt x="652" y="1042"/>
                  </a:lnTo>
                  <a:lnTo>
                    <a:pt x="652" y="561"/>
                  </a:lnTo>
                  <a:cubicBezTo>
                    <a:pt x="652" y="416"/>
                    <a:pt x="695" y="317"/>
                    <a:pt x="785" y="268"/>
                  </a:cubicBezTo>
                  <a:cubicBezTo>
                    <a:pt x="809" y="254"/>
                    <a:pt x="830" y="247"/>
                    <a:pt x="847" y="247"/>
                  </a:cubicBezTo>
                  <a:cubicBezTo>
                    <a:pt x="865" y="247"/>
                    <a:pt x="878" y="255"/>
                    <a:pt x="888" y="271"/>
                  </a:cubicBezTo>
                  <a:cubicBezTo>
                    <a:pt x="900" y="292"/>
                    <a:pt x="905" y="339"/>
                    <a:pt x="905" y="410"/>
                  </a:cubicBezTo>
                  <a:lnTo>
                    <a:pt x="905" y="899"/>
                  </a:lnTo>
                  <a:lnTo>
                    <a:pt x="1104" y="787"/>
                  </a:lnTo>
                  <a:lnTo>
                    <a:pt x="1104" y="208"/>
                  </a:lnTo>
                  <a:cubicBezTo>
                    <a:pt x="1104" y="69"/>
                    <a:pt x="1064" y="1"/>
                    <a:pt x="98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42;p27">
              <a:extLst>
                <a:ext uri="{FF2B5EF4-FFF2-40B4-BE49-F238E27FC236}">
                  <a16:creationId xmlns:a16="http://schemas.microsoft.com/office/drawing/2014/main" id="{53BCBFC7-8B79-45B9-B628-E0AC358B4786}"/>
                </a:ext>
              </a:extLst>
            </p:cNvPr>
            <p:cNvSpPr/>
            <p:nvPr/>
          </p:nvSpPr>
          <p:spPr>
            <a:xfrm>
              <a:off x="420845" y="1084851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09"/>
                  </a:moveTo>
                  <a:cubicBezTo>
                    <a:pt x="480" y="209"/>
                    <a:pt x="510" y="248"/>
                    <a:pt x="523" y="325"/>
                  </a:cubicBezTo>
                  <a:lnTo>
                    <a:pt x="199" y="508"/>
                  </a:lnTo>
                  <a:cubicBezTo>
                    <a:pt x="202" y="460"/>
                    <a:pt x="214" y="412"/>
                    <a:pt x="236" y="370"/>
                  </a:cubicBezTo>
                  <a:cubicBezTo>
                    <a:pt x="263" y="311"/>
                    <a:pt x="308" y="263"/>
                    <a:pt x="365" y="231"/>
                  </a:cubicBezTo>
                  <a:cubicBezTo>
                    <a:pt x="391" y="216"/>
                    <a:pt x="414" y="209"/>
                    <a:pt x="434" y="209"/>
                  </a:cubicBezTo>
                  <a:close/>
                  <a:moveTo>
                    <a:pt x="523" y="1"/>
                  </a:moveTo>
                  <a:cubicBezTo>
                    <a:pt x="479" y="1"/>
                    <a:pt x="428" y="17"/>
                    <a:pt x="371" y="48"/>
                  </a:cubicBezTo>
                  <a:cubicBezTo>
                    <a:pt x="256" y="115"/>
                    <a:pt x="165" y="212"/>
                    <a:pt x="104" y="328"/>
                  </a:cubicBezTo>
                  <a:cubicBezTo>
                    <a:pt x="37" y="446"/>
                    <a:pt x="2" y="578"/>
                    <a:pt x="1" y="713"/>
                  </a:cubicBezTo>
                  <a:cubicBezTo>
                    <a:pt x="1" y="847"/>
                    <a:pt x="34" y="939"/>
                    <a:pt x="101" y="985"/>
                  </a:cubicBezTo>
                  <a:cubicBezTo>
                    <a:pt x="129" y="1005"/>
                    <a:pt x="161" y="1014"/>
                    <a:pt x="197" y="1014"/>
                  </a:cubicBezTo>
                  <a:cubicBezTo>
                    <a:pt x="247" y="1014"/>
                    <a:pt x="305" y="996"/>
                    <a:pt x="371" y="959"/>
                  </a:cubicBezTo>
                  <a:cubicBezTo>
                    <a:pt x="542" y="862"/>
                    <a:pt x="655" y="701"/>
                    <a:pt x="708" y="478"/>
                  </a:cubicBezTo>
                  <a:lnTo>
                    <a:pt x="708" y="478"/>
                  </a:lnTo>
                  <a:lnTo>
                    <a:pt x="533" y="576"/>
                  </a:lnTo>
                  <a:cubicBezTo>
                    <a:pt x="524" y="615"/>
                    <a:pt x="505" y="652"/>
                    <a:pt x="481" y="682"/>
                  </a:cubicBezTo>
                  <a:cubicBezTo>
                    <a:pt x="453" y="720"/>
                    <a:pt x="417" y="753"/>
                    <a:pt x="376" y="776"/>
                  </a:cubicBezTo>
                  <a:cubicBezTo>
                    <a:pt x="342" y="796"/>
                    <a:pt x="312" y="806"/>
                    <a:pt x="288" y="806"/>
                  </a:cubicBezTo>
                  <a:cubicBezTo>
                    <a:pt x="233" y="806"/>
                    <a:pt x="203" y="757"/>
                    <a:pt x="199" y="657"/>
                  </a:cubicBezTo>
                  <a:lnTo>
                    <a:pt x="722" y="365"/>
                  </a:lnTo>
                  <a:cubicBezTo>
                    <a:pt x="729" y="218"/>
                    <a:pt x="703" y="115"/>
                    <a:pt x="642" y="53"/>
                  </a:cubicBezTo>
                  <a:cubicBezTo>
                    <a:pt x="609" y="18"/>
                    <a:pt x="570" y="1"/>
                    <a:pt x="52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43;p27">
              <a:extLst>
                <a:ext uri="{FF2B5EF4-FFF2-40B4-BE49-F238E27FC236}">
                  <a16:creationId xmlns:a16="http://schemas.microsoft.com/office/drawing/2014/main" id="{650D6F80-9FBE-4195-B853-98D4F53B30D5}"/>
                </a:ext>
              </a:extLst>
            </p:cNvPr>
            <p:cNvSpPr/>
            <p:nvPr/>
          </p:nvSpPr>
          <p:spPr>
            <a:xfrm>
              <a:off x="442075" y="1068675"/>
              <a:ext cx="5500" cy="32850"/>
            </a:xfrm>
            <a:custGeom>
              <a:avLst/>
              <a:gdLst/>
              <a:ahLst/>
              <a:cxnLst/>
              <a:rect l="l" t="t" r="r" b="b"/>
              <a:pathLst>
                <a:path w="220" h="1314" extrusionOk="0">
                  <a:moveTo>
                    <a:pt x="212" y="1"/>
                  </a:moveTo>
                  <a:lnTo>
                    <a:pt x="6" y="118"/>
                  </a:lnTo>
                  <a:lnTo>
                    <a:pt x="6" y="439"/>
                  </a:lnTo>
                  <a:lnTo>
                    <a:pt x="58" y="923"/>
                  </a:lnTo>
                  <a:lnTo>
                    <a:pt x="158" y="867"/>
                  </a:lnTo>
                  <a:lnTo>
                    <a:pt x="212" y="321"/>
                  </a:lnTo>
                  <a:lnTo>
                    <a:pt x="212" y="1"/>
                  </a:lnTo>
                  <a:close/>
                  <a:moveTo>
                    <a:pt x="219" y="933"/>
                  </a:moveTo>
                  <a:lnTo>
                    <a:pt x="0" y="1057"/>
                  </a:lnTo>
                  <a:lnTo>
                    <a:pt x="0" y="1313"/>
                  </a:lnTo>
                  <a:lnTo>
                    <a:pt x="219" y="1190"/>
                  </a:lnTo>
                  <a:lnTo>
                    <a:pt x="219" y="933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  </a:t>
            </a:r>
          </a:p>
        </p:txBody>
      </p:sp>
    </p:spTree>
    <p:extLst>
      <p:ext uri="{BB962C8B-B14F-4D97-AF65-F5344CB8AC3E}">
        <p14:creationId xmlns:p14="http://schemas.microsoft.com/office/powerpoint/2010/main" val="99146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31DAF-394B-4B23-B6FD-5E27B91D8CF1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4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49926"/>
              </p:ext>
            </p:extLst>
          </p:nvPr>
        </p:nvGraphicFramePr>
        <p:xfrm>
          <a:off x="712362" y="1562005"/>
          <a:ext cx="7258100" cy="104692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D63E0-4FBA-4F85-B0F5-34F18B92A092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442120"/>
              </p:ext>
            </p:extLst>
          </p:nvPr>
        </p:nvGraphicFramePr>
        <p:xfrm>
          <a:off x="712362" y="1562005"/>
          <a:ext cx="7258100" cy="1560150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SVM Regressor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$2110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$383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0.06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F0A8A-3A46-4F3D-A8D1-8CB90AE42F40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1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767057"/>
              </p:ext>
            </p:extLst>
          </p:nvPr>
        </p:nvGraphicFramePr>
        <p:xfrm>
          <a:off x="712362" y="1562005"/>
          <a:ext cx="725810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SVM Regressor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$2110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$383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0.06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 err="1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XGBoost</a:t>
                      </a: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Regressor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$1545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$329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0.88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0.04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06B23-6D4D-4C07-8DE6-3E027F881E3F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0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884790"/>
              </p:ext>
            </p:extLst>
          </p:nvPr>
        </p:nvGraphicFramePr>
        <p:xfrm>
          <a:off x="712362" y="1562005"/>
          <a:ext cx="725810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SVM Regressor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$2110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$383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0.06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 err="1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XGBoost</a:t>
                      </a: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Regressor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$1545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$329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0.88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0.04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10" name="Google Shape;14331;p66">
            <a:extLst>
              <a:ext uri="{FF2B5EF4-FFF2-40B4-BE49-F238E27FC236}">
                <a16:creationId xmlns:a16="http://schemas.microsoft.com/office/drawing/2014/main" id="{E497D697-5426-4BBE-9EF5-134916C4326D}"/>
              </a:ext>
            </a:extLst>
          </p:cNvPr>
          <p:cNvSpPr/>
          <p:nvPr/>
        </p:nvSpPr>
        <p:spPr>
          <a:xfrm>
            <a:off x="8059856" y="321027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332;p66">
            <a:extLst>
              <a:ext uri="{FF2B5EF4-FFF2-40B4-BE49-F238E27FC236}">
                <a16:creationId xmlns:a16="http://schemas.microsoft.com/office/drawing/2014/main" id="{54659327-D66C-4A8A-8040-9F6415992D76}"/>
              </a:ext>
            </a:extLst>
          </p:cNvPr>
          <p:cNvSpPr/>
          <p:nvPr/>
        </p:nvSpPr>
        <p:spPr>
          <a:xfrm>
            <a:off x="8174483" y="3248556"/>
            <a:ext cx="257155" cy="236006"/>
          </a:xfrm>
          <a:custGeom>
            <a:avLst/>
            <a:gdLst/>
            <a:ahLst/>
            <a:cxnLst/>
            <a:rect l="l" t="t" r="r" b="b"/>
            <a:pathLst>
              <a:path w="9788" h="8983" extrusionOk="0">
                <a:moveTo>
                  <a:pt x="9066" y="0"/>
                </a:moveTo>
                <a:lnTo>
                  <a:pt x="826" y="8248"/>
                </a:lnTo>
                <a:cubicBezTo>
                  <a:pt x="597" y="8470"/>
                  <a:pt x="312" y="8629"/>
                  <a:pt x="0" y="8698"/>
                </a:cubicBezTo>
                <a:cubicBezTo>
                  <a:pt x="257" y="8886"/>
                  <a:pt x="569" y="8983"/>
                  <a:pt x="888" y="8983"/>
                </a:cubicBezTo>
                <a:cubicBezTo>
                  <a:pt x="1297" y="8983"/>
                  <a:pt x="1693" y="8823"/>
                  <a:pt x="1977" y="8532"/>
                </a:cubicBezTo>
                <a:lnTo>
                  <a:pt x="9787" y="722"/>
                </a:lnTo>
                <a:lnTo>
                  <a:pt x="906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2354B-BF25-41F8-984A-373A85A4F110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7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6163" y="1616813"/>
            <a:ext cx="7038709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6283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7319" y="1616813"/>
            <a:ext cx="7220433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971C3D57-EA57-4CD1-8F1D-1E31264B9CC1}"/>
              </a:ext>
            </a:extLst>
          </p:cNvPr>
          <p:cNvGrpSpPr/>
          <p:nvPr/>
        </p:nvGrpSpPr>
        <p:grpSpPr>
          <a:xfrm>
            <a:off x="718845" y="2069850"/>
            <a:ext cx="3853154" cy="1445320"/>
            <a:chOff x="718845" y="2069850"/>
            <a:chExt cx="3853154" cy="1445320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2958202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Hyperparameter Tuning  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1217792" y="2732170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Validation RMSE</a:t>
              </a:r>
            </a:p>
            <a:p>
              <a:pPr algn="ctr"/>
              <a:r>
                <a:rPr lang="en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$1545</a:t>
              </a:r>
              <a:r>
                <a:rPr lang="en-US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--&gt; $1478</a:t>
              </a:r>
              <a:endParaRPr lang="en-US" dirty="0">
                <a:solidFill>
                  <a:srgbClr val="434343"/>
                </a:solidFill>
                <a:latin typeface="EB Garamond"/>
                <a:ea typeface="EB Garamond"/>
              </a:endParaRP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  <p:grpSp>
        <p:nvGrpSpPr>
          <p:cNvPr id="124" name="Google Shape;834;p25">
            <a:extLst>
              <a:ext uri="{FF2B5EF4-FFF2-40B4-BE49-F238E27FC236}">
                <a16:creationId xmlns:a16="http://schemas.microsoft.com/office/drawing/2014/main" id="{6410EBC2-9B50-42E8-8823-4DB0D4E0F4BF}"/>
              </a:ext>
            </a:extLst>
          </p:cNvPr>
          <p:cNvGrpSpPr/>
          <p:nvPr/>
        </p:nvGrpSpPr>
        <p:grpSpPr>
          <a:xfrm>
            <a:off x="5019124" y="1955179"/>
            <a:ext cx="420580" cy="443712"/>
            <a:chOff x="4982550" y="238125"/>
            <a:chExt cx="1939050" cy="2045700"/>
          </a:xfrm>
        </p:grpSpPr>
        <p:sp>
          <p:nvSpPr>
            <p:cNvPr id="125" name="Google Shape;835;p25">
              <a:extLst>
                <a:ext uri="{FF2B5EF4-FFF2-40B4-BE49-F238E27FC236}">
                  <a16:creationId xmlns:a16="http://schemas.microsoft.com/office/drawing/2014/main" id="{4C8F59CD-8655-47D2-AF50-DA5F4DEBD204}"/>
                </a:ext>
              </a:extLst>
            </p:cNvPr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6;p25">
              <a:extLst>
                <a:ext uri="{FF2B5EF4-FFF2-40B4-BE49-F238E27FC236}">
                  <a16:creationId xmlns:a16="http://schemas.microsoft.com/office/drawing/2014/main" id="{57EFA5D1-E2EB-4501-95E8-860F1E667A51}"/>
                </a:ext>
              </a:extLst>
            </p:cNvPr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7;p25">
              <a:extLst>
                <a:ext uri="{FF2B5EF4-FFF2-40B4-BE49-F238E27FC236}">
                  <a16:creationId xmlns:a16="http://schemas.microsoft.com/office/drawing/2014/main" id="{C68466D4-5AF7-49CD-A738-22C89E16FD95}"/>
                </a:ext>
              </a:extLst>
            </p:cNvPr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38;p25">
              <a:extLst>
                <a:ext uri="{FF2B5EF4-FFF2-40B4-BE49-F238E27FC236}">
                  <a16:creationId xmlns:a16="http://schemas.microsoft.com/office/drawing/2014/main" id="{C13E9B0E-FFE3-4B1A-9E51-6DB5621A761C}"/>
                </a:ext>
              </a:extLst>
            </p:cNvPr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39;p25">
              <a:extLst>
                <a:ext uri="{FF2B5EF4-FFF2-40B4-BE49-F238E27FC236}">
                  <a16:creationId xmlns:a16="http://schemas.microsoft.com/office/drawing/2014/main" id="{D0275A30-697B-4C1C-A015-CA80A70F773B}"/>
                </a:ext>
              </a:extLst>
            </p:cNvPr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0;p25">
              <a:extLst>
                <a:ext uri="{FF2B5EF4-FFF2-40B4-BE49-F238E27FC236}">
                  <a16:creationId xmlns:a16="http://schemas.microsoft.com/office/drawing/2014/main" id="{2133CC7A-91D7-455B-B16B-0B311F6E222C}"/>
                </a:ext>
              </a:extLst>
            </p:cNvPr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1;p25">
              <a:extLst>
                <a:ext uri="{FF2B5EF4-FFF2-40B4-BE49-F238E27FC236}">
                  <a16:creationId xmlns:a16="http://schemas.microsoft.com/office/drawing/2014/main" id="{C9075902-AF3F-44EC-B6AC-112B86F3E973}"/>
                </a:ext>
              </a:extLst>
            </p:cNvPr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2;p25">
              <a:extLst>
                <a:ext uri="{FF2B5EF4-FFF2-40B4-BE49-F238E27FC236}">
                  <a16:creationId xmlns:a16="http://schemas.microsoft.com/office/drawing/2014/main" id="{BD2DA8CC-C01D-43B1-A7A1-00C0602D5A01}"/>
                </a:ext>
              </a:extLst>
            </p:cNvPr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379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41;p43">
            <a:extLst>
              <a:ext uri="{FF2B5EF4-FFF2-40B4-BE49-F238E27FC236}">
                <a16:creationId xmlns:a16="http://schemas.microsoft.com/office/drawing/2014/main" id="{242C1544-839B-420D-86B5-9D77BE053C35}"/>
              </a:ext>
            </a:extLst>
          </p:cNvPr>
          <p:cNvSpPr/>
          <p:nvPr/>
        </p:nvSpPr>
        <p:spPr>
          <a:xfrm>
            <a:off x="718845" y="35786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7319" y="1616813"/>
            <a:ext cx="6786679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sp>
        <p:nvSpPr>
          <p:cNvPr id="14" name="Google Shape;4247;p43">
            <a:extLst>
              <a:ext uri="{FF2B5EF4-FFF2-40B4-BE49-F238E27FC236}">
                <a16:creationId xmlns:a16="http://schemas.microsoft.com/office/drawing/2014/main" id="{99829207-A5D0-480C-B9A6-A5E435F7286C}"/>
              </a:ext>
            </a:extLst>
          </p:cNvPr>
          <p:cNvSpPr txBox="1">
            <a:spLocks/>
          </p:cNvSpPr>
          <p:nvPr/>
        </p:nvSpPr>
        <p:spPr>
          <a:xfrm>
            <a:off x="1613797" y="3578650"/>
            <a:ext cx="239879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Final Model Evaluation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971C3D57-EA57-4CD1-8F1D-1E31264B9CC1}"/>
              </a:ext>
            </a:extLst>
          </p:cNvPr>
          <p:cNvGrpSpPr/>
          <p:nvPr/>
        </p:nvGrpSpPr>
        <p:grpSpPr>
          <a:xfrm>
            <a:off x="718845" y="2069850"/>
            <a:ext cx="3853154" cy="1445320"/>
            <a:chOff x="718845" y="2069850"/>
            <a:chExt cx="3853154" cy="1445320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2958202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Hyperparameter Tuning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1217792" y="2732170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Validation RMSE</a:t>
              </a:r>
            </a:p>
            <a:p>
              <a:pPr algn="ctr"/>
              <a:r>
                <a:rPr lang="en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$1545</a:t>
              </a:r>
              <a:r>
                <a:rPr lang="en-US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--&gt; $1478</a:t>
              </a:r>
              <a:endParaRPr lang="en-US" dirty="0">
                <a:solidFill>
                  <a:srgbClr val="434343"/>
                </a:solidFill>
                <a:latin typeface="EB Garamond"/>
                <a:ea typeface="EB Garamond"/>
              </a:endParaRP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7" name="Google Shape;4250;p43">
            <a:extLst>
              <a:ext uri="{FF2B5EF4-FFF2-40B4-BE49-F238E27FC236}">
                <a16:creationId xmlns:a16="http://schemas.microsoft.com/office/drawing/2014/main" id="{3C8947C5-FE52-4915-B320-819F6462201D}"/>
              </a:ext>
            </a:extLst>
          </p:cNvPr>
          <p:cNvSpPr txBox="1">
            <a:spLocks/>
          </p:cNvSpPr>
          <p:nvPr/>
        </p:nvSpPr>
        <p:spPr>
          <a:xfrm>
            <a:off x="720001" y="3749701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03</a:t>
            </a:r>
          </a:p>
        </p:txBody>
      </p:sp>
      <p:cxnSp>
        <p:nvCxnSpPr>
          <p:cNvPr id="96" name="Google Shape;4329;p43">
            <a:extLst>
              <a:ext uri="{FF2B5EF4-FFF2-40B4-BE49-F238E27FC236}">
                <a16:creationId xmlns:a16="http://schemas.microsoft.com/office/drawing/2014/main" id="{9B9423C5-EE7B-4A17-9F3B-665481B4310B}"/>
              </a:ext>
            </a:extLst>
          </p:cNvPr>
          <p:cNvCxnSpPr/>
          <p:nvPr/>
        </p:nvCxnSpPr>
        <p:spPr>
          <a:xfrm>
            <a:off x="1095795" y="3201250"/>
            <a:ext cx="0" cy="377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D3B621-AC2F-463E-9DC4-D64ED7205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45525"/>
              </p:ext>
            </p:extLst>
          </p:nvPr>
        </p:nvGraphicFramePr>
        <p:xfrm>
          <a:off x="4301709" y="2950818"/>
          <a:ext cx="435486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440424472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3095085619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154724455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59326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Training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$761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0.97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524054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Validation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$1478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0.88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065503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$1298</a:t>
                      </a:r>
                      <a:endParaRPr b="0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0.91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299372"/>
                  </a:ext>
                </a:extLst>
              </a:tr>
            </a:tbl>
          </a:graphicData>
        </a:graphic>
      </p:graphicFrame>
      <p:grpSp>
        <p:nvGrpSpPr>
          <p:cNvPr id="124" name="Google Shape;834;p25">
            <a:extLst>
              <a:ext uri="{FF2B5EF4-FFF2-40B4-BE49-F238E27FC236}">
                <a16:creationId xmlns:a16="http://schemas.microsoft.com/office/drawing/2014/main" id="{6410EBC2-9B50-42E8-8823-4DB0D4E0F4BF}"/>
              </a:ext>
            </a:extLst>
          </p:cNvPr>
          <p:cNvGrpSpPr/>
          <p:nvPr/>
        </p:nvGrpSpPr>
        <p:grpSpPr>
          <a:xfrm>
            <a:off x="5019124" y="1955179"/>
            <a:ext cx="420580" cy="443712"/>
            <a:chOff x="4982550" y="238125"/>
            <a:chExt cx="1939050" cy="2045700"/>
          </a:xfrm>
        </p:grpSpPr>
        <p:sp>
          <p:nvSpPr>
            <p:cNvPr id="125" name="Google Shape;835;p25">
              <a:extLst>
                <a:ext uri="{FF2B5EF4-FFF2-40B4-BE49-F238E27FC236}">
                  <a16:creationId xmlns:a16="http://schemas.microsoft.com/office/drawing/2014/main" id="{4C8F59CD-8655-47D2-AF50-DA5F4DEBD204}"/>
                </a:ext>
              </a:extLst>
            </p:cNvPr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6;p25">
              <a:extLst>
                <a:ext uri="{FF2B5EF4-FFF2-40B4-BE49-F238E27FC236}">
                  <a16:creationId xmlns:a16="http://schemas.microsoft.com/office/drawing/2014/main" id="{57EFA5D1-E2EB-4501-95E8-860F1E667A51}"/>
                </a:ext>
              </a:extLst>
            </p:cNvPr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7;p25">
              <a:extLst>
                <a:ext uri="{FF2B5EF4-FFF2-40B4-BE49-F238E27FC236}">
                  <a16:creationId xmlns:a16="http://schemas.microsoft.com/office/drawing/2014/main" id="{C68466D4-5AF7-49CD-A738-22C89E16FD95}"/>
                </a:ext>
              </a:extLst>
            </p:cNvPr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38;p25">
              <a:extLst>
                <a:ext uri="{FF2B5EF4-FFF2-40B4-BE49-F238E27FC236}">
                  <a16:creationId xmlns:a16="http://schemas.microsoft.com/office/drawing/2014/main" id="{C13E9B0E-FFE3-4B1A-9E51-6DB5621A761C}"/>
                </a:ext>
              </a:extLst>
            </p:cNvPr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39;p25">
              <a:extLst>
                <a:ext uri="{FF2B5EF4-FFF2-40B4-BE49-F238E27FC236}">
                  <a16:creationId xmlns:a16="http://schemas.microsoft.com/office/drawing/2014/main" id="{D0275A30-697B-4C1C-A015-CA80A70F773B}"/>
                </a:ext>
              </a:extLst>
            </p:cNvPr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0;p25">
              <a:extLst>
                <a:ext uri="{FF2B5EF4-FFF2-40B4-BE49-F238E27FC236}">
                  <a16:creationId xmlns:a16="http://schemas.microsoft.com/office/drawing/2014/main" id="{2133CC7A-91D7-455B-B16B-0B311F6E222C}"/>
                </a:ext>
              </a:extLst>
            </p:cNvPr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1;p25">
              <a:extLst>
                <a:ext uri="{FF2B5EF4-FFF2-40B4-BE49-F238E27FC236}">
                  <a16:creationId xmlns:a16="http://schemas.microsoft.com/office/drawing/2014/main" id="{C9075902-AF3F-44EC-B6AC-112B86F3E973}"/>
                </a:ext>
              </a:extLst>
            </p:cNvPr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2;p25">
              <a:extLst>
                <a:ext uri="{FF2B5EF4-FFF2-40B4-BE49-F238E27FC236}">
                  <a16:creationId xmlns:a16="http://schemas.microsoft.com/office/drawing/2014/main" id="{BD2DA8CC-C01D-43B1-A7A1-00C0602D5A01}"/>
                </a:ext>
              </a:extLst>
            </p:cNvPr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47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41;p43">
            <a:extLst>
              <a:ext uri="{FF2B5EF4-FFF2-40B4-BE49-F238E27FC236}">
                <a16:creationId xmlns:a16="http://schemas.microsoft.com/office/drawing/2014/main" id="{242C1544-839B-420D-86B5-9D77BE053C35}"/>
              </a:ext>
            </a:extLst>
          </p:cNvPr>
          <p:cNvSpPr/>
          <p:nvPr/>
        </p:nvSpPr>
        <p:spPr>
          <a:xfrm>
            <a:off x="718845" y="35786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7319" y="1616813"/>
            <a:ext cx="7085261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971C3D57-EA57-4CD1-8F1D-1E31264B9CC1}"/>
              </a:ext>
            </a:extLst>
          </p:cNvPr>
          <p:cNvGrpSpPr/>
          <p:nvPr/>
        </p:nvGrpSpPr>
        <p:grpSpPr>
          <a:xfrm>
            <a:off x="718845" y="2069850"/>
            <a:ext cx="3853154" cy="1445320"/>
            <a:chOff x="718845" y="2069850"/>
            <a:chExt cx="3853154" cy="1445320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2958202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Hyperparameter Tuning 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1217792" y="2732170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Validation RMSE</a:t>
              </a:r>
            </a:p>
            <a:p>
              <a:pPr algn="ctr"/>
              <a:r>
                <a:rPr lang="en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$1545</a:t>
              </a:r>
              <a:r>
                <a:rPr lang="en-US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--&gt; $1478</a:t>
              </a:r>
              <a:endParaRPr lang="en-US" dirty="0">
                <a:solidFill>
                  <a:srgbClr val="434343"/>
                </a:solidFill>
                <a:latin typeface="EB Garamond"/>
                <a:ea typeface="EB Garamond"/>
              </a:endParaRP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7" name="Google Shape;4250;p43">
            <a:extLst>
              <a:ext uri="{FF2B5EF4-FFF2-40B4-BE49-F238E27FC236}">
                <a16:creationId xmlns:a16="http://schemas.microsoft.com/office/drawing/2014/main" id="{3C8947C5-FE52-4915-B320-819F6462201D}"/>
              </a:ext>
            </a:extLst>
          </p:cNvPr>
          <p:cNvSpPr txBox="1">
            <a:spLocks/>
          </p:cNvSpPr>
          <p:nvPr/>
        </p:nvSpPr>
        <p:spPr>
          <a:xfrm>
            <a:off x="720001" y="3749701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03</a:t>
            </a:r>
          </a:p>
        </p:txBody>
      </p:sp>
      <p:cxnSp>
        <p:nvCxnSpPr>
          <p:cNvPr id="96" name="Google Shape;4329;p43">
            <a:extLst>
              <a:ext uri="{FF2B5EF4-FFF2-40B4-BE49-F238E27FC236}">
                <a16:creationId xmlns:a16="http://schemas.microsoft.com/office/drawing/2014/main" id="{9B9423C5-EE7B-4A17-9F3B-665481B4310B}"/>
              </a:ext>
            </a:extLst>
          </p:cNvPr>
          <p:cNvCxnSpPr/>
          <p:nvPr/>
        </p:nvCxnSpPr>
        <p:spPr>
          <a:xfrm>
            <a:off x="1095795" y="3201250"/>
            <a:ext cx="0" cy="377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D3B621-AC2F-463E-9DC4-D64ED7205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178290"/>
              </p:ext>
            </p:extLst>
          </p:nvPr>
        </p:nvGraphicFramePr>
        <p:xfrm>
          <a:off x="4301709" y="2950818"/>
          <a:ext cx="435486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440424472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3095085619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154724455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59326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Training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$761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0.97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524054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Validation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$1478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0.88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065503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$1298</a:t>
                      </a:r>
                      <a:endParaRPr b="0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0.91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299372"/>
                  </a:ext>
                </a:extLst>
              </a:tr>
            </a:tbl>
          </a:graphicData>
        </a:graphic>
      </p:graphicFrame>
      <p:sp>
        <p:nvSpPr>
          <p:cNvPr id="122" name="Google Shape;830;p25">
            <a:extLst>
              <a:ext uri="{FF2B5EF4-FFF2-40B4-BE49-F238E27FC236}">
                <a16:creationId xmlns:a16="http://schemas.microsoft.com/office/drawing/2014/main" id="{AE5B21B3-FCE6-4883-A11B-40EF6607AAAE}"/>
              </a:ext>
            </a:extLst>
          </p:cNvPr>
          <p:cNvSpPr txBox="1"/>
          <p:nvPr/>
        </p:nvSpPr>
        <p:spPr>
          <a:xfrm>
            <a:off x="5665461" y="2132480"/>
            <a:ext cx="2991107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SG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</a:t>
            </a:r>
            <a:r>
              <a:rPr lang="en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score better than validation?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833;p25">
            <a:extLst>
              <a:ext uri="{FF2B5EF4-FFF2-40B4-BE49-F238E27FC236}">
                <a16:creationId xmlns:a16="http://schemas.microsoft.com/office/drawing/2014/main" id="{B300689B-DB57-4F49-B6DE-E149B5DB4635}"/>
              </a:ext>
            </a:extLst>
          </p:cNvPr>
          <p:cNvSpPr/>
          <p:nvPr/>
        </p:nvSpPr>
        <p:spPr>
          <a:xfrm>
            <a:off x="4900758" y="2055042"/>
            <a:ext cx="657300" cy="65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834;p25">
            <a:extLst>
              <a:ext uri="{FF2B5EF4-FFF2-40B4-BE49-F238E27FC236}">
                <a16:creationId xmlns:a16="http://schemas.microsoft.com/office/drawing/2014/main" id="{6410EBC2-9B50-42E8-8823-4DB0D4E0F4BF}"/>
              </a:ext>
            </a:extLst>
          </p:cNvPr>
          <p:cNvGrpSpPr/>
          <p:nvPr/>
        </p:nvGrpSpPr>
        <p:grpSpPr>
          <a:xfrm>
            <a:off x="5019124" y="2161849"/>
            <a:ext cx="420580" cy="443712"/>
            <a:chOff x="4982550" y="238125"/>
            <a:chExt cx="1939050" cy="2045700"/>
          </a:xfrm>
        </p:grpSpPr>
        <p:sp>
          <p:nvSpPr>
            <p:cNvPr id="125" name="Google Shape;835;p25">
              <a:extLst>
                <a:ext uri="{FF2B5EF4-FFF2-40B4-BE49-F238E27FC236}">
                  <a16:creationId xmlns:a16="http://schemas.microsoft.com/office/drawing/2014/main" id="{4C8F59CD-8655-47D2-AF50-DA5F4DEBD204}"/>
                </a:ext>
              </a:extLst>
            </p:cNvPr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6;p25">
              <a:extLst>
                <a:ext uri="{FF2B5EF4-FFF2-40B4-BE49-F238E27FC236}">
                  <a16:creationId xmlns:a16="http://schemas.microsoft.com/office/drawing/2014/main" id="{57EFA5D1-E2EB-4501-95E8-860F1E667A51}"/>
                </a:ext>
              </a:extLst>
            </p:cNvPr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7;p25">
              <a:extLst>
                <a:ext uri="{FF2B5EF4-FFF2-40B4-BE49-F238E27FC236}">
                  <a16:creationId xmlns:a16="http://schemas.microsoft.com/office/drawing/2014/main" id="{C68466D4-5AF7-49CD-A738-22C89E16FD95}"/>
                </a:ext>
              </a:extLst>
            </p:cNvPr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38;p25">
              <a:extLst>
                <a:ext uri="{FF2B5EF4-FFF2-40B4-BE49-F238E27FC236}">
                  <a16:creationId xmlns:a16="http://schemas.microsoft.com/office/drawing/2014/main" id="{C13E9B0E-FFE3-4B1A-9E51-6DB5621A761C}"/>
                </a:ext>
              </a:extLst>
            </p:cNvPr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39;p25">
              <a:extLst>
                <a:ext uri="{FF2B5EF4-FFF2-40B4-BE49-F238E27FC236}">
                  <a16:creationId xmlns:a16="http://schemas.microsoft.com/office/drawing/2014/main" id="{D0275A30-697B-4C1C-A015-CA80A70F773B}"/>
                </a:ext>
              </a:extLst>
            </p:cNvPr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0;p25">
              <a:extLst>
                <a:ext uri="{FF2B5EF4-FFF2-40B4-BE49-F238E27FC236}">
                  <a16:creationId xmlns:a16="http://schemas.microsoft.com/office/drawing/2014/main" id="{2133CC7A-91D7-455B-B16B-0B311F6E222C}"/>
                </a:ext>
              </a:extLst>
            </p:cNvPr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1;p25">
              <a:extLst>
                <a:ext uri="{FF2B5EF4-FFF2-40B4-BE49-F238E27FC236}">
                  <a16:creationId xmlns:a16="http://schemas.microsoft.com/office/drawing/2014/main" id="{C9075902-AF3F-44EC-B6AC-112B86F3E973}"/>
                </a:ext>
              </a:extLst>
            </p:cNvPr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2;p25">
              <a:extLst>
                <a:ext uri="{FF2B5EF4-FFF2-40B4-BE49-F238E27FC236}">
                  <a16:creationId xmlns:a16="http://schemas.microsoft.com/office/drawing/2014/main" id="{BD2DA8CC-C01D-43B1-A7A1-00C0602D5A01}"/>
                </a:ext>
              </a:extLst>
            </p:cNvPr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6ADDDB09-5679-4880-B883-B9D5AAB184B8}"/>
              </a:ext>
            </a:extLst>
          </p:cNvPr>
          <p:cNvSpPr/>
          <p:nvPr/>
        </p:nvSpPr>
        <p:spPr>
          <a:xfrm>
            <a:off x="6019137" y="3896140"/>
            <a:ext cx="2637431" cy="1065474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Google Shape;4247;p43">
            <a:extLst>
              <a:ext uri="{FF2B5EF4-FFF2-40B4-BE49-F238E27FC236}">
                <a16:creationId xmlns:a16="http://schemas.microsoft.com/office/drawing/2014/main" id="{AC771E1E-AD3E-4299-AF32-DA16618C505F}"/>
              </a:ext>
            </a:extLst>
          </p:cNvPr>
          <p:cNvSpPr txBox="1">
            <a:spLocks/>
          </p:cNvSpPr>
          <p:nvPr/>
        </p:nvSpPr>
        <p:spPr>
          <a:xfrm>
            <a:off x="1613797" y="3578650"/>
            <a:ext cx="239879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Final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249993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ctrTitle"/>
          </p:nvPr>
        </p:nvSpPr>
        <p:spPr>
          <a:xfrm>
            <a:off x="831199" y="1605949"/>
            <a:ext cx="4224899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434343"/>
                </a:solidFill>
              </a:rPr>
              <a:t>Problem Statement</a:t>
            </a:r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434343"/>
                </a:solidFill>
              </a:rPr>
              <a:t>Foreign Expat who seek to rent a condominium unit in Singapore may not be aware of the market price.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43434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434343"/>
                </a:solidFill>
              </a:rPr>
              <a:t>We will develop a webapp to recommend users the suggested </a:t>
            </a:r>
            <a:r>
              <a:rPr lang="en-US" sz="1400" b="1" dirty="0">
                <a:solidFill>
                  <a:srgbClr val="434343"/>
                </a:solidFill>
              </a:rPr>
              <a:t>monthly rental price</a:t>
            </a:r>
            <a:r>
              <a:rPr lang="en-US" sz="1400" dirty="0">
                <a:solidFill>
                  <a:srgbClr val="434343"/>
                </a:solidFill>
              </a:rPr>
              <a:t>, </a:t>
            </a:r>
            <a:r>
              <a:rPr lang="en-US" sz="1400" b="1" dirty="0">
                <a:solidFill>
                  <a:srgbClr val="434343"/>
                </a:solidFill>
              </a:rPr>
              <a:t>similar units </a:t>
            </a:r>
            <a:r>
              <a:rPr lang="en-US" sz="1400" dirty="0">
                <a:solidFill>
                  <a:srgbClr val="434343"/>
                </a:solidFill>
              </a:rPr>
              <a:t>and </a:t>
            </a:r>
            <a:r>
              <a:rPr lang="en-US" sz="1400" b="1" dirty="0">
                <a:solidFill>
                  <a:srgbClr val="434343"/>
                </a:solidFill>
              </a:rPr>
              <a:t>similar </a:t>
            </a:r>
            <a:r>
              <a:rPr lang="en-US" sz="1400" b="1" dirty="0" err="1">
                <a:solidFill>
                  <a:srgbClr val="434343"/>
                </a:solidFill>
              </a:rPr>
              <a:t>neighbourhoods</a:t>
            </a:r>
            <a:r>
              <a:rPr lang="en-US" sz="1400" b="1" dirty="0">
                <a:solidFill>
                  <a:srgbClr val="434343"/>
                </a:solidFill>
              </a:rPr>
              <a:t> </a:t>
            </a:r>
            <a:r>
              <a:rPr lang="en-US" sz="1400" dirty="0">
                <a:solidFill>
                  <a:srgbClr val="434343"/>
                </a:solidFill>
              </a:rPr>
              <a:t>based on users’ preference.</a:t>
            </a:r>
            <a:endParaRPr sz="1400" dirty="0">
              <a:solidFill>
                <a:srgbClr val="434343"/>
              </a:solidFill>
            </a:endParaRPr>
          </a:p>
        </p:txBody>
      </p:sp>
      <p:grpSp>
        <p:nvGrpSpPr>
          <p:cNvPr id="186" name="Google Shape;186;p17"/>
          <p:cNvGrpSpPr/>
          <p:nvPr/>
        </p:nvGrpSpPr>
        <p:grpSpPr>
          <a:xfrm>
            <a:off x="5811131" y="1111432"/>
            <a:ext cx="1980215" cy="1907859"/>
            <a:chOff x="1029600" y="238175"/>
            <a:chExt cx="5360625" cy="5164750"/>
          </a:xfrm>
        </p:grpSpPr>
        <p:sp>
          <p:nvSpPr>
            <p:cNvPr id="187" name="Google Shape;187;p17"/>
            <p:cNvSpPr/>
            <p:nvPr/>
          </p:nvSpPr>
          <p:spPr>
            <a:xfrm>
              <a:off x="1029600" y="238175"/>
              <a:ext cx="5317100" cy="4055200"/>
            </a:xfrm>
            <a:custGeom>
              <a:avLst/>
              <a:gdLst/>
              <a:ahLst/>
              <a:cxnLst/>
              <a:rect l="l" t="t" r="r" b="b"/>
              <a:pathLst>
                <a:path w="212684" h="162208" extrusionOk="0">
                  <a:moveTo>
                    <a:pt x="109441" y="1"/>
                  </a:moveTo>
                  <a:cubicBezTo>
                    <a:pt x="79644" y="1"/>
                    <a:pt x="50872" y="12897"/>
                    <a:pt x="31068" y="36025"/>
                  </a:cubicBezTo>
                  <a:cubicBezTo>
                    <a:pt x="33570" y="35218"/>
                    <a:pt x="36296" y="34711"/>
                    <a:pt x="38970" y="34711"/>
                  </a:cubicBezTo>
                  <a:cubicBezTo>
                    <a:pt x="39179" y="34711"/>
                    <a:pt x="39388" y="34714"/>
                    <a:pt x="39596" y="34720"/>
                  </a:cubicBezTo>
                  <a:cubicBezTo>
                    <a:pt x="39668" y="34719"/>
                    <a:pt x="39740" y="34719"/>
                    <a:pt x="39812" y="34719"/>
                  </a:cubicBezTo>
                  <a:cubicBezTo>
                    <a:pt x="51212" y="34719"/>
                    <a:pt x="61466" y="41574"/>
                    <a:pt x="65877" y="52124"/>
                  </a:cubicBezTo>
                  <a:cubicBezTo>
                    <a:pt x="68408" y="41509"/>
                    <a:pt x="77835" y="34189"/>
                    <a:pt x="88478" y="34189"/>
                  </a:cubicBezTo>
                  <a:cubicBezTo>
                    <a:pt x="89178" y="34189"/>
                    <a:pt x="89883" y="34220"/>
                    <a:pt x="90591" y="34285"/>
                  </a:cubicBezTo>
                  <a:cubicBezTo>
                    <a:pt x="102165" y="35416"/>
                    <a:pt x="111128" y="44815"/>
                    <a:pt x="111564" y="56389"/>
                  </a:cubicBezTo>
                  <a:lnTo>
                    <a:pt x="17405" y="56389"/>
                  </a:lnTo>
                  <a:cubicBezTo>
                    <a:pt x="1" y="90240"/>
                    <a:pt x="2786" y="130967"/>
                    <a:pt x="24541" y="162208"/>
                  </a:cubicBezTo>
                  <a:lnTo>
                    <a:pt x="109388" y="77361"/>
                  </a:lnTo>
                  <a:lnTo>
                    <a:pt x="194235" y="162208"/>
                  </a:lnTo>
                  <a:cubicBezTo>
                    <a:pt x="206244" y="144977"/>
                    <a:pt x="212684" y="124527"/>
                    <a:pt x="212597" y="103468"/>
                  </a:cubicBezTo>
                  <a:cubicBezTo>
                    <a:pt x="212597" y="99726"/>
                    <a:pt x="212423" y="95984"/>
                    <a:pt x="211987" y="92242"/>
                  </a:cubicBezTo>
                  <a:lnTo>
                    <a:pt x="145937" y="92242"/>
                  </a:lnTo>
                  <a:cubicBezTo>
                    <a:pt x="146547" y="79885"/>
                    <a:pt x="156728" y="70138"/>
                    <a:pt x="169085" y="70138"/>
                  </a:cubicBezTo>
                  <a:cubicBezTo>
                    <a:pt x="179789" y="70225"/>
                    <a:pt x="189014" y="77622"/>
                    <a:pt x="191537" y="87978"/>
                  </a:cubicBezTo>
                  <a:cubicBezTo>
                    <a:pt x="194583" y="80668"/>
                    <a:pt x="200500" y="75011"/>
                    <a:pt x="207897" y="72140"/>
                  </a:cubicBezTo>
                  <a:cubicBezTo>
                    <a:pt x="196584" y="36460"/>
                    <a:pt x="166823" y="9657"/>
                    <a:pt x="130099" y="2087"/>
                  </a:cubicBezTo>
                  <a:cubicBezTo>
                    <a:pt x="123224" y="685"/>
                    <a:pt x="116305" y="1"/>
                    <a:pt x="109441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643125" y="2170000"/>
              <a:ext cx="4242350" cy="3232925"/>
            </a:xfrm>
            <a:custGeom>
              <a:avLst/>
              <a:gdLst/>
              <a:ahLst/>
              <a:cxnLst/>
              <a:rect l="l" t="t" r="r" b="b"/>
              <a:pathLst>
                <a:path w="169694" h="129317" extrusionOk="0">
                  <a:moveTo>
                    <a:pt x="84847" y="1"/>
                  </a:moveTo>
                  <a:lnTo>
                    <a:pt x="0" y="84848"/>
                  </a:lnTo>
                  <a:cubicBezTo>
                    <a:pt x="19232" y="112695"/>
                    <a:pt x="50995" y="129316"/>
                    <a:pt x="84847" y="129316"/>
                  </a:cubicBezTo>
                  <a:cubicBezTo>
                    <a:pt x="118699" y="129316"/>
                    <a:pt x="150375" y="112695"/>
                    <a:pt x="169694" y="84848"/>
                  </a:cubicBezTo>
                  <a:lnTo>
                    <a:pt x="84847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138400" y="1978550"/>
              <a:ext cx="5251825" cy="2817375"/>
            </a:xfrm>
            <a:custGeom>
              <a:avLst/>
              <a:gdLst/>
              <a:ahLst/>
              <a:cxnLst/>
              <a:rect l="l" t="t" r="r" b="b"/>
              <a:pathLst>
                <a:path w="210073" h="112695" extrusionOk="0">
                  <a:moveTo>
                    <a:pt x="105036" y="1"/>
                  </a:moveTo>
                  <a:lnTo>
                    <a:pt x="0" y="105037"/>
                  </a:lnTo>
                  <a:lnTo>
                    <a:pt x="7658" y="112695"/>
                  </a:lnTo>
                  <a:lnTo>
                    <a:pt x="105036" y="15317"/>
                  </a:lnTo>
                  <a:lnTo>
                    <a:pt x="202414" y="112695"/>
                  </a:lnTo>
                  <a:lnTo>
                    <a:pt x="210072" y="105037"/>
                  </a:lnTo>
                  <a:lnTo>
                    <a:pt x="10503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3357450" y="3714650"/>
              <a:ext cx="813700" cy="813700"/>
            </a:xfrm>
            <a:custGeom>
              <a:avLst/>
              <a:gdLst/>
              <a:ahLst/>
              <a:cxnLst/>
              <a:rect l="l" t="t" r="r" b="b"/>
              <a:pathLst>
                <a:path w="32548" h="32548" extrusionOk="0">
                  <a:moveTo>
                    <a:pt x="16274" y="1"/>
                  </a:moveTo>
                  <a:cubicBezTo>
                    <a:pt x="7311" y="1"/>
                    <a:pt x="1" y="7311"/>
                    <a:pt x="1" y="16274"/>
                  </a:cubicBezTo>
                  <a:cubicBezTo>
                    <a:pt x="1" y="25237"/>
                    <a:pt x="7311" y="32547"/>
                    <a:pt x="16274" y="32547"/>
                  </a:cubicBezTo>
                  <a:cubicBezTo>
                    <a:pt x="25237" y="32547"/>
                    <a:pt x="32547" y="25237"/>
                    <a:pt x="32547" y="16274"/>
                  </a:cubicBezTo>
                  <a:cubicBezTo>
                    <a:pt x="32547" y="7311"/>
                    <a:pt x="25237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115975" y="3635175"/>
              <a:ext cx="1133500" cy="971500"/>
            </a:xfrm>
            <a:custGeom>
              <a:avLst/>
              <a:gdLst/>
              <a:ahLst/>
              <a:cxnLst/>
              <a:rect l="l" t="t" r="r" b="b"/>
              <a:pathLst>
                <a:path w="45340" h="38860" extrusionOk="0">
                  <a:moveTo>
                    <a:pt x="25933" y="6400"/>
                  </a:moveTo>
                  <a:cubicBezTo>
                    <a:pt x="33156" y="6400"/>
                    <a:pt x="38986" y="12230"/>
                    <a:pt x="38986" y="19453"/>
                  </a:cubicBezTo>
                  <a:cubicBezTo>
                    <a:pt x="38986" y="27336"/>
                    <a:pt x="32544" y="32555"/>
                    <a:pt x="25842" y="32555"/>
                  </a:cubicBezTo>
                  <a:cubicBezTo>
                    <a:pt x="22630" y="32555"/>
                    <a:pt x="19359" y="31356"/>
                    <a:pt x="16709" y="28677"/>
                  </a:cubicBezTo>
                  <a:cubicBezTo>
                    <a:pt x="8442" y="20497"/>
                    <a:pt x="14272" y="6400"/>
                    <a:pt x="25933" y="6400"/>
                  </a:cubicBezTo>
                  <a:close/>
                  <a:moveTo>
                    <a:pt x="25788" y="0"/>
                  </a:moveTo>
                  <a:cubicBezTo>
                    <a:pt x="21017" y="0"/>
                    <a:pt x="16150" y="1765"/>
                    <a:pt x="12183" y="5703"/>
                  </a:cubicBezTo>
                  <a:cubicBezTo>
                    <a:pt x="0" y="17974"/>
                    <a:pt x="8616" y="38859"/>
                    <a:pt x="25933" y="38859"/>
                  </a:cubicBezTo>
                  <a:cubicBezTo>
                    <a:pt x="36637" y="38859"/>
                    <a:pt x="45339" y="30157"/>
                    <a:pt x="45339" y="19453"/>
                  </a:cubicBezTo>
                  <a:cubicBezTo>
                    <a:pt x="45339" y="7734"/>
                    <a:pt x="35775" y="0"/>
                    <a:pt x="257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775175" y="3686375"/>
              <a:ext cx="25" cy="815850"/>
            </a:xfrm>
            <a:custGeom>
              <a:avLst/>
              <a:gdLst/>
              <a:ahLst/>
              <a:cxnLst/>
              <a:rect l="l" t="t" r="r" b="b"/>
              <a:pathLst>
                <a:path w="1" h="32634" extrusionOk="0">
                  <a:moveTo>
                    <a:pt x="0" y="1"/>
                  </a:moveTo>
                  <a:lnTo>
                    <a:pt x="0" y="32634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694675" y="3686375"/>
              <a:ext cx="163175" cy="815850"/>
            </a:xfrm>
            <a:custGeom>
              <a:avLst/>
              <a:gdLst/>
              <a:ahLst/>
              <a:cxnLst/>
              <a:rect l="l" t="t" r="r" b="b"/>
              <a:pathLst>
                <a:path w="6527" h="32634" extrusionOk="0">
                  <a:moveTo>
                    <a:pt x="0" y="1"/>
                  </a:moveTo>
                  <a:lnTo>
                    <a:pt x="0" y="32634"/>
                  </a:lnTo>
                  <a:lnTo>
                    <a:pt x="6527" y="32634"/>
                  </a:lnTo>
                  <a:lnTo>
                    <a:pt x="6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340050" y="4121500"/>
              <a:ext cx="844150" cy="25"/>
            </a:xfrm>
            <a:custGeom>
              <a:avLst/>
              <a:gdLst/>
              <a:ahLst/>
              <a:cxnLst/>
              <a:rect l="l" t="t" r="r" b="b"/>
              <a:pathLst>
                <a:path w="33766" h="1" extrusionOk="0">
                  <a:moveTo>
                    <a:pt x="1" y="0"/>
                  </a:moveTo>
                  <a:lnTo>
                    <a:pt x="33765" y="0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340050" y="4038825"/>
              <a:ext cx="844150" cy="163175"/>
            </a:xfrm>
            <a:custGeom>
              <a:avLst/>
              <a:gdLst/>
              <a:ahLst/>
              <a:cxnLst/>
              <a:rect l="l" t="t" r="r" b="b"/>
              <a:pathLst>
                <a:path w="33766" h="6527" extrusionOk="0">
                  <a:moveTo>
                    <a:pt x="1" y="0"/>
                  </a:moveTo>
                  <a:lnTo>
                    <a:pt x="1" y="6527"/>
                  </a:lnTo>
                  <a:lnTo>
                    <a:pt x="33765" y="6527"/>
                  </a:lnTo>
                  <a:lnTo>
                    <a:pt x="337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7"/>
          <p:cNvSpPr txBox="1"/>
          <p:nvPr/>
        </p:nvSpPr>
        <p:spPr>
          <a:xfrm>
            <a:off x="5591475" y="3022413"/>
            <a:ext cx="241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74C1B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MY</a:t>
            </a:r>
            <a:r>
              <a:rPr lang="en" sz="3000" dirty="0">
                <a:solidFill>
                  <a:srgbClr val="74C1B9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HOME</a:t>
            </a:r>
            <a:endParaRPr sz="3000" dirty="0">
              <a:solidFill>
                <a:srgbClr val="74C1B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4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30;p25">
            <a:extLst>
              <a:ext uri="{FF2B5EF4-FFF2-40B4-BE49-F238E27FC236}">
                <a16:creationId xmlns:a16="http://schemas.microsoft.com/office/drawing/2014/main" id="{C0FF4149-5866-4941-A4AF-37F0696A2467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26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830;p25">
            <a:extLst>
              <a:ext uri="{FF2B5EF4-FFF2-40B4-BE49-F238E27FC236}">
                <a16:creationId xmlns:a16="http://schemas.microsoft.com/office/drawing/2014/main" id="{933F03FD-6E0F-4F1E-8D5E-0FE193C5ADB4}"/>
              </a:ext>
            </a:extLst>
          </p:cNvPr>
          <p:cNvSpPr txBox="1"/>
          <p:nvPr/>
        </p:nvSpPr>
        <p:spPr>
          <a:xfrm>
            <a:off x="5589770" y="3876222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Validation score (0.88) is trained on ~ 4600 sample due to 5-fold cv</a:t>
            </a:r>
          </a:p>
          <a:p>
            <a:endParaRPr lang="en-US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7" name="Google Shape;884;p25">
            <a:extLst>
              <a:ext uri="{FF2B5EF4-FFF2-40B4-BE49-F238E27FC236}">
                <a16:creationId xmlns:a16="http://schemas.microsoft.com/office/drawing/2014/main" id="{8D3216F9-E663-495B-814A-F4AF06673D96}"/>
              </a:ext>
            </a:extLst>
          </p:cNvPr>
          <p:cNvCxnSpPr>
            <a:cxnSpLocks/>
          </p:cNvCxnSpPr>
          <p:nvPr/>
        </p:nvCxnSpPr>
        <p:spPr>
          <a:xfrm flipV="1">
            <a:off x="8698727" y="2257616"/>
            <a:ext cx="0" cy="138352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830;p25">
            <a:extLst>
              <a:ext uri="{FF2B5EF4-FFF2-40B4-BE49-F238E27FC236}">
                <a16:creationId xmlns:a16="http://schemas.microsoft.com/office/drawing/2014/main" id="{E2A99EBA-42CE-4489-868A-38731DD67DF1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9604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830;p25">
            <a:extLst>
              <a:ext uri="{FF2B5EF4-FFF2-40B4-BE49-F238E27FC236}">
                <a16:creationId xmlns:a16="http://schemas.microsoft.com/office/drawing/2014/main" id="{933F03FD-6E0F-4F1E-8D5E-0FE193C5ADB4}"/>
              </a:ext>
            </a:extLst>
          </p:cNvPr>
          <p:cNvSpPr txBox="1"/>
          <p:nvPr/>
        </p:nvSpPr>
        <p:spPr>
          <a:xfrm>
            <a:off x="5589770" y="3876222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Validation score (0.88) is trained on ~ 4600 sample due to 5-fold cv</a:t>
            </a:r>
          </a:p>
          <a:p>
            <a:endParaRPr lang="en-US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test score(0.90) is trained on 6000 sample</a:t>
            </a:r>
            <a:endParaRPr lang="en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7" name="Google Shape;884;p25">
            <a:extLst>
              <a:ext uri="{FF2B5EF4-FFF2-40B4-BE49-F238E27FC236}">
                <a16:creationId xmlns:a16="http://schemas.microsoft.com/office/drawing/2014/main" id="{8D3216F9-E663-495B-814A-F4AF06673D96}"/>
              </a:ext>
            </a:extLst>
          </p:cNvPr>
          <p:cNvCxnSpPr>
            <a:cxnSpLocks/>
          </p:cNvCxnSpPr>
          <p:nvPr/>
        </p:nvCxnSpPr>
        <p:spPr>
          <a:xfrm flipV="1">
            <a:off x="8698727" y="2257616"/>
            <a:ext cx="0" cy="138352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830;p25">
            <a:extLst>
              <a:ext uri="{FF2B5EF4-FFF2-40B4-BE49-F238E27FC236}">
                <a16:creationId xmlns:a16="http://schemas.microsoft.com/office/drawing/2014/main" id="{88D5F7D6-11CA-4597-98BE-CA1A0C1FA719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98638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830;p25">
            <a:extLst>
              <a:ext uri="{FF2B5EF4-FFF2-40B4-BE49-F238E27FC236}">
                <a16:creationId xmlns:a16="http://schemas.microsoft.com/office/drawing/2014/main" id="{933F03FD-6E0F-4F1E-8D5E-0FE193C5ADB4}"/>
              </a:ext>
            </a:extLst>
          </p:cNvPr>
          <p:cNvSpPr txBox="1"/>
          <p:nvPr/>
        </p:nvSpPr>
        <p:spPr>
          <a:xfrm>
            <a:off x="5589770" y="3876222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Validation score (0.88) is trained on ~ 4600 sample due to 5-fold cv</a:t>
            </a:r>
          </a:p>
          <a:p>
            <a:endParaRPr lang="en-US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test score(0.90) is trained on 6000 sample</a:t>
            </a:r>
            <a:endParaRPr lang="en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7" name="Google Shape;884;p25">
            <a:extLst>
              <a:ext uri="{FF2B5EF4-FFF2-40B4-BE49-F238E27FC236}">
                <a16:creationId xmlns:a16="http://schemas.microsoft.com/office/drawing/2014/main" id="{8D3216F9-E663-495B-814A-F4AF06673D96}"/>
              </a:ext>
            </a:extLst>
          </p:cNvPr>
          <p:cNvCxnSpPr>
            <a:cxnSpLocks/>
          </p:cNvCxnSpPr>
          <p:nvPr/>
        </p:nvCxnSpPr>
        <p:spPr>
          <a:xfrm flipV="1">
            <a:off x="8698727" y="2257616"/>
            <a:ext cx="0" cy="138352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830;p25">
            <a:extLst>
              <a:ext uri="{FF2B5EF4-FFF2-40B4-BE49-F238E27FC236}">
                <a16:creationId xmlns:a16="http://schemas.microsoft.com/office/drawing/2014/main" id="{D0EF5B32-D0DA-41E5-B901-431D358E7D1D}"/>
              </a:ext>
            </a:extLst>
          </p:cNvPr>
          <p:cNvSpPr txBox="1"/>
          <p:nvPr/>
        </p:nvSpPr>
        <p:spPr>
          <a:xfrm>
            <a:off x="478406" y="3930203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b="1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Conclusion:</a:t>
            </a:r>
          </a:p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performance can still be improved by additional training data.</a:t>
            </a: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830;p25">
            <a:extLst>
              <a:ext uri="{FF2B5EF4-FFF2-40B4-BE49-F238E27FC236}">
                <a16:creationId xmlns:a16="http://schemas.microsoft.com/office/drawing/2014/main" id="{A83C2280-7C02-4F93-90A4-2748D9C38654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2912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34343"/>
                </a:solidFill>
              </a:rPr>
              <a:t>Neighbourhood</a:t>
            </a:r>
            <a:r>
              <a:rPr lang="en-US" dirty="0">
                <a:solidFill>
                  <a:srgbClr val="434343"/>
                </a:solidFill>
              </a:rPr>
              <a:t> Clustering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3489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22607-2139-4709-98FF-87AD680E4B52}"/>
              </a:ext>
            </a:extLst>
          </p:cNvPr>
          <p:cNvGrpSpPr/>
          <p:nvPr/>
        </p:nvGrpSpPr>
        <p:grpSpPr>
          <a:xfrm>
            <a:off x="679247" y="1265449"/>
            <a:ext cx="1907100" cy="2347062"/>
            <a:chOff x="679247" y="1265449"/>
            <a:chExt cx="1907100" cy="2347062"/>
          </a:xfrm>
        </p:grpSpPr>
        <p:sp>
          <p:nvSpPr>
            <p:cNvPr id="203" name="Google Shape;203;p18"/>
            <p:cNvSpPr txBox="1"/>
            <p:nvPr/>
          </p:nvSpPr>
          <p:spPr>
            <a:xfrm>
              <a:off x="799133" y="1265449"/>
              <a:ext cx="1509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Acquisition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4" name="Google Shape;204;p18"/>
            <p:cNvSpPr txBox="1"/>
            <p:nvPr/>
          </p:nvSpPr>
          <p:spPr>
            <a:xfrm>
              <a:off x="679247" y="1781629"/>
              <a:ext cx="19071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Neighbourhood information via Foursquare API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05417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" name="Google Shape;211;p18"/>
            <p:cNvGrpSpPr/>
            <p:nvPr/>
          </p:nvGrpSpPr>
          <p:grpSpPr>
            <a:xfrm>
              <a:off x="1135116" y="2932717"/>
              <a:ext cx="1028570" cy="677894"/>
              <a:chOff x="1928200" y="3132125"/>
              <a:chExt cx="1512825" cy="997050"/>
            </a:xfrm>
          </p:grpSpPr>
          <p:sp>
            <p:nvSpPr>
              <p:cNvPr id="212" name="Google Shape;212;p18"/>
              <p:cNvSpPr/>
              <p:nvPr/>
            </p:nvSpPr>
            <p:spPr>
              <a:xfrm>
                <a:off x="2718300" y="3132125"/>
                <a:ext cx="416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16653" h="10448" extrusionOk="0">
                    <a:moveTo>
                      <a:pt x="8336" y="1"/>
                    </a:moveTo>
                    <a:cubicBezTo>
                      <a:pt x="6313" y="1"/>
                      <a:pt x="4597" y="1526"/>
                      <a:pt x="4396" y="3554"/>
                    </a:cubicBezTo>
                    <a:cubicBezTo>
                      <a:pt x="4104" y="3469"/>
                      <a:pt x="3804" y="3432"/>
                      <a:pt x="3503" y="3432"/>
                    </a:cubicBezTo>
                    <a:cubicBezTo>
                      <a:pt x="1569" y="3432"/>
                      <a:pt x="0" y="5000"/>
                      <a:pt x="0" y="6935"/>
                    </a:cubicBezTo>
                    <a:cubicBezTo>
                      <a:pt x="0" y="8869"/>
                      <a:pt x="1569" y="10447"/>
                      <a:pt x="3503" y="10447"/>
                    </a:cubicBezTo>
                    <a:lnTo>
                      <a:pt x="13581" y="10447"/>
                    </a:lnTo>
                    <a:cubicBezTo>
                      <a:pt x="15271" y="10447"/>
                      <a:pt x="16652" y="9067"/>
                      <a:pt x="16652" y="7376"/>
                    </a:cubicBezTo>
                    <a:cubicBezTo>
                      <a:pt x="16652" y="5682"/>
                      <a:pt x="15281" y="4305"/>
                      <a:pt x="13598" y="4305"/>
                    </a:cubicBezTo>
                    <a:cubicBezTo>
                      <a:pt x="13592" y="4305"/>
                      <a:pt x="13587" y="4305"/>
                      <a:pt x="13581" y="4305"/>
                    </a:cubicBezTo>
                    <a:cubicBezTo>
                      <a:pt x="13093" y="4305"/>
                      <a:pt x="12614" y="4418"/>
                      <a:pt x="12182" y="4643"/>
                    </a:cubicBezTo>
                    <a:cubicBezTo>
                      <a:pt x="12238" y="4389"/>
                      <a:pt x="12266" y="4127"/>
                      <a:pt x="12266" y="3864"/>
                    </a:cubicBezTo>
                    <a:cubicBezTo>
                      <a:pt x="12219" y="1779"/>
                      <a:pt x="10557" y="88"/>
                      <a:pt x="8481" y="3"/>
                    </a:cubicBezTo>
                    <a:cubicBezTo>
                      <a:pt x="8432" y="2"/>
                      <a:pt x="8384" y="1"/>
                      <a:pt x="8336" y="1"/>
                    </a:cubicBezTo>
                    <a:close/>
                  </a:path>
                </a:pathLst>
              </a:custGeom>
              <a:solidFill>
                <a:srgbClr val="FFF8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2850725" y="3580650"/>
                <a:ext cx="512350" cy="548525"/>
              </a:xfrm>
              <a:custGeom>
                <a:avLst/>
                <a:gdLst/>
                <a:ahLst/>
                <a:cxnLst/>
                <a:rect l="l" t="t" r="r" b="b"/>
                <a:pathLst>
                  <a:path w="20494" h="21941" extrusionOk="0">
                    <a:moveTo>
                      <a:pt x="10242" y="1"/>
                    </a:moveTo>
                    <a:cubicBezTo>
                      <a:pt x="9942" y="1"/>
                      <a:pt x="9641" y="76"/>
                      <a:pt x="9373" y="226"/>
                    </a:cubicBezTo>
                    <a:lnTo>
                      <a:pt x="892" y="5054"/>
                    </a:lnTo>
                    <a:cubicBezTo>
                      <a:pt x="338" y="5364"/>
                      <a:pt x="0" y="5946"/>
                      <a:pt x="0" y="6585"/>
                    </a:cubicBezTo>
                    <a:lnTo>
                      <a:pt x="0" y="20184"/>
                    </a:lnTo>
                    <a:cubicBezTo>
                      <a:pt x="0" y="21151"/>
                      <a:pt x="789" y="21940"/>
                      <a:pt x="1756" y="21940"/>
                    </a:cubicBezTo>
                    <a:lnTo>
                      <a:pt x="18728" y="21940"/>
                    </a:lnTo>
                    <a:cubicBezTo>
                      <a:pt x="19705" y="21940"/>
                      <a:pt x="20493" y="21151"/>
                      <a:pt x="20493" y="20175"/>
                    </a:cubicBezTo>
                    <a:lnTo>
                      <a:pt x="20493" y="6585"/>
                    </a:lnTo>
                    <a:cubicBezTo>
                      <a:pt x="20493" y="5946"/>
                      <a:pt x="20155" y="5364"/>
                      <a:pt x="19601" y="5054"/>
                    </a:cubicBezTo>
                    <a:lnTo>
                      <a:pt x="11111" y="226"/>
                    </a:lnTo>
                    <a:cubicBezTo>
                      <a:pt x="10843" y="76"/>
                      <a:pt x="10543" y="1"/>
                      <a:pt x="10242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2993700" y="3850450"/>
                <a:ext cx="226375" cy="278725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1149" extrusionOk="0">
                    <a:moveTo>
                      <a:pt x="1757" y="0"/>
                    </a:moveTo>
                    <a:cubicBezTo>
                      <a:pt x="780" y="0"/>
                      <a:pt x="1" y="780"/>
                      <a:pt x="1" y="1756"/>
                    </a:cubicBezTo>
                    <a:lnTo>
                      <a:pt x="1" y="11148"/>
                    </a:lnTo>
                    <a:lnTo>
                      <a:pt x="9055" y="11148"/>
                    </a:lnTo>
                    <a:lnTo>
                      <a:pt x="9055" y="1756"/>
                    </a:lnTo>
                    <a:cubicBezTo>
                      <a:pt x="9055" y="780"/>
                      <a:pt x="8266" y="0"/>
                      <a:pt x="7298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2844375" y="3580650"/>
                <a:ext cx="5966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3866" h="10032" extrusionOk="0">
                    <a:moveTo>
                      <a:pt x="10496" y="1"/>
                    </a:moveTo>
                    <a:cubicBezTo>
                      <a:pt x="10196" y="1"/>
                      <a:pt x="9895" y="76"/>
                      <a:pt x="9627" y="226"/>
                    </a:cubicBezTo>
                    <a:lnTo>
                      <a:pt x="1137" y="5054"/>
                    </a:lnTo>
                    <a:cubicBezTo>
                      <a:pt x="292" y="5533"/>
                      <a:pt x="1" y="6613"/>
                      <a:pt x="480" y="7458"/>
                    </a:cubicBezTo>
                    <a:cubicBezTo>
                      <a:pt x="803" y="8028"/>
                      <a:pt x="1399" y="8346"/>
                      <a:pt x="2012" y="8346"/>
                    </a:cubicBezTo>
                    <a:cubicBezTo>
                      <a:pt x="2308" y="8346"/>
                      <a:pt x="2608" y="8272"/>
                      <a:pt x="2884" y="8116"/>
                    </a:cubicBezTo>
                    <a:lnTo>
                      <a:pt x="10501" y="3786"/>
                    </a:lnTo>
                    <a:lnTo>
                      <a:pt x="21086" y="9797"/>
                    </a:lnTo>
                    <a:cubicBezTo>
                      <a:pt x="21347" y="9946"/>
                      <a:pt x="21646" y="10031"/>
                      <a:pt x="21954" y="10031"/>
                    </a:cubicBezTo>
                    <a:lnTo>
                      <a:pt x="21954" y="10031"/>
                    </a:lnTo>
                    <a:cubicBezTo>
                      <a:pt x="22751" y="10029"/>
                      <a:pt x="23453" y="9495"/>
                      <a:pt x="23659" y="8726"/>
                    </a:cubicBezTo>
                    <a:cubicBezTo>
                      <a:pt x="23866" y="7946"/>
                      <a:pt x="23518" y="7129"/>
                      <a:pt x="22823" y="6735"/>
                    </a:cubicBezTo>
                    <a:lnTo>
                      <a:pt x="11365" y="226"/>
                    </a:lnTo>
                    <a:cubicBezTo>
                      <a:pt x="11097" y="76"/>
                      <a:pt x="10797" y="1"/>
                      <a:pt x="10496" y="1"/>
                    </a:cubicBezTo>
                    <a:close/>
                    <a:moveTo>
                      <a:pt x="21954" y="10031"/>
                    </a:moveTo>
                    <a:lnTo>
                      <a:pt x="21954" y="10031"/>
                    </a:lnTo>
                    <a:cubicBezTo>
                      <a:pt x="21953" y="10031"/>
                      <a:pt x="21951" y="10031"/>
                      <a:pt x="21950" y="10031"/>
                    </a:cubicBezTo>
                    <a:lnTo>
                      <a:pt x="21959" y="10031"/>
                    </a:lnTo>
                    <a:cubicBezTo>
                      <a:pt x="21957" y="10031"/>
                      <a:pt x="21956" y="10031"/>
                      <a:pt x="21954" y="10031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2015075" y="3146825"/>
                <a:ext cx="912200" cy="982350"/>
              </a:xfrm>
              <a:custGeom>
                <a:avLst/>
                <a:gdLst/>
                <a:ahLst/>
                <a:cxnLst/>
                <a:rect l="l" t="t" r="r" b="b"/>
                <a:pathLst>
                  <a:path w="36488" h="39294" extrusionOk="0">
                    <a:moveTo>
                      <a:pt x="18241" y="0"/>
                    </a:moveTo>
                    <a:cubicBezTo>
                      <a:pt x="17941" y="0"/>
                      <a:pt x="17643" y="78"/>
                      <a:pt x="17375" y="233"/>
                    </a:cubicBezTo>
                    <a:lnTo>
                      <a:pt x="892" y="9596"/>
                    </a:lnTo>
                    <a:cubicBezTo>
                      <a:pt x="338" y="9906"/>
                      <a:pt x="0" y="10488"/>
                      <a:pt x="0" y="11118"/>
                    </a:cubicBezTo>
                    <a:lnTo>
                      <a:pt x="0" y="37537"/>
                    </a:lnTo>
                    <a:cubicBezTo>
                      <a:pt x="0" y="38504"/>
                      <a:pt x="789" y="39293"/>
                      <a:pt x="1757" y="39293"/>
                    </a:cubicBezTo>
                    <a:lnTo>
                      <a:pt x="36488" y="39293"/>
                    </a:lnTo>
                    <a:lnTo>
                      <a:pt x="36488" y="11118"/>
                    </a:lnTo>
                    <a:cubicBezTo>
                      <a:pt x="36488" y="10488"/>
                      <a:pt x="36140" y="9906"/>
                      <a:pt x="35596" y="9596"/>
                    </a:cubicBezTo>
                    <a:lnTo>
                      <a:pt x="19113" y="233"/>
                    </a:lnTo>
                    <a:cubicBezTo>
                      <a:pt x="18841" y="78"/>
                      <a:pt x="18540" y="0"/>
                      <a:pt x="18241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2282025" y="3668700"/>
                <a:ext cx="378300" cy="460475"/>
              </a:xfrm>
              <a:custGeom>
                <a:avLst/>
                <a:gdLst/>
                <a:ahLst/>
                <a:cxnLst/>
                <a:rect l="l" t="t" r="r" b="b"/>
                <a:pathLst>
                  <a:path w="15132" h="18419" extrusionOk="0">
                    <a:moveTo>
                      <a:pt x="1757" y="1"/>
                    </a:moveTo>
                    <a:cubicBezTo>
                      <a:pt x="780" y="1"/>
                      <a:pt x="1" y="790"/>
                      <a:pt x="1" y="1757"/>
                    </a:cubicBezTo>
                    <a:lnTo>
                      <a:pt x="1" y="18418"/>
                    </a:lnTo>
                    <a:lnTo>
                      <a:pt x="15131" y="18418"/>
                    </a:lnTo>
                    <a:lnTo>
                      <a:pt x="15131" y="1757"/>
                    </a:lnTo>
                    <a:cubicBezTo>
                      <a:pt x="15131" y="790"/>
                      <a:pt x="14342" y="1"/>
                      <a:pt x="13375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1928200" y="3146825"/>
                <a:ext cx="1083150" cy="367875"/>
              </a:xfrm>
              <a:custGeom>
                <a:avLst/>
                <a:gdLst/>
                <a:ahLst/>
                <a:cxnLst/>
                <a:rect l="l" t="t" r="r" b="b"/>
                <a:pathLst>
                  <a:path w="43326" h="14715" extrusionOk="0">
                    <a:moveTo>
                      <a:pt x="21716" y="0"/>
                    </a:moveTo>
                    <a:cubicBezTo>
                      <a:pt x="21416" y="0"/>
                      <a:pt x="21118" y="78"/>
                      <a:pt x="20850" y="233"/>
                    </a:cubicBezTo>
                    <a:lnTo>
                      <a:pt x="1146" y="11418"/>
                    </a:lnTo>
                    <a:cubicBezTo>
                      <a:pt x="301" y="11897"/>
                      <a:pt x="0" y="12977"/>
                      <a:pt x="489" y="13823"/>
                    </a:cubicBezTo>
                    <a:cubicBezTo>
                      <a:pt x="812" y="14392"/>
                      <a:pt x="1403" y="14710"/>
                      <a:pt x="2014" y="14710"/>
                    </a:cubicBezTo>
                    <a:cubicBezTo>
                      <a:pt x="2309" y="14710"/>
                      <a:pt x="2608" y="14636"/>
                      <a:pt x="2884" y="14480"/>
                    </a:cubicBezTo>
                    <a:lnTo>
                      <a:pt x="21714" y="3783"/>
                    </a:lnTo>
                    <a:lnTo>
                      <a:pt x="40545" y="14480"/>
                    </a:lnTo>
                    <a:cubicBezTo>
                      <a:pt x="40808" y="14630"/>
                      <a:pt x="41109" y="14705"/>
                      <a:pt x="41419" y="14715"/>
                    </a:cubicBezTo>
                    <a:cubicBezTo>
                      <a:pt x="42217" y="14715"/>
                      <a:pt x="42921" y="14179"/>
                      <a:pt x="43119" y="13409"/>
                    </a:cubicBezTo>
                    <a:cubicBezTo>
                      <a:pt x="43325" y="12630"/>
                      <a:pt x="42987" y="11813"/>
                      <a:pt x="42292" y="11418"/>
                    </a:cubicBezTo>
                    <a:lnTo>
                      <a:pt x="22588" y="233"/>
                    </a:lnTo>
                    <a:cubicBezTo>
                      <a:pt x="22316" y="78"/>
                      <a:pt x="22015" y="0"/>
                      <a:pt x="2171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" name="Google Shape;255;p18"/>
            <p:cNvSpPr/>
            <p:nvPr/>
          </p:nvSpPr>
          <p:spPr>
            <a:xfrm rot="-8100000">
              <a:off x="77318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35726" y="3111000"/>
              <a:ext cx="108159" cy="104042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13512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0;p18">
              <a:extLst>
                <a:ext uri="{FF2B5EF4-FFF2-40B4-BE49-F238E27FC236}">
                  <a16:creationId xmlns:a16="http://schemas.microsoft.com/office/drawing/2014/main" id="{C662B19E-F54A-40A7-9FDF-EBCF02DE5D32}"/>
                </a:ext>
              </a:extLst>
            </p:cNvPr>
            <p:cNvSpPr/>
            <p:nvPr/>
          </p:nvSpPr>
          <p:spPr>
            <a:xfrm>
              <a:off x="895476" y="3332174"/>
              <a:ext cx="620206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B40C0-1FB2-409A-83A8-929190B2D7BD}"/>
              </a:ext>
            </a:extLst>
          </p:cNvPr>
          <p:cNvGrpSpPr/>
          <p:nvPr/>
        </p:nvGrpSpPr>
        <p:grpSpPr>
          <a:xfrm>
            <a:off x="1612613" y="1358934"/>
            <a:ext cx="4095550" cy="2251677"/>
            <a:chOff x="1612613" y="1358934"/>
            <a:chExt cx="4095550" cy="2251677"/>
          </a:xfrm>
        </p:grpSpPr>
        <p:sp>
          <p:nvSpPr>
            <p:cNvPr id="206" name="Google Shape;206;p18"/>
            <p:cNvSpPr txBox="1"/>
            <p:nvPr/>
          </p:nvSpPr>
          <p:spPr>
            <a:xfrm>
              <a:off x="3145761" y="1358934"/>
              <a:ext cx="2562402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Dimension Reduction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3103452" y="1750010"/>
              <a:ext cx="2562402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PCA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UMAP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grpSp>
          <p:nvGrpSpPr>
            <p:cNvPr id="219" name="Google Shape;219;p18"/>
            <p:cNvGrpSpPr/>
            <p:nvPr/>
          </p:nvGrpSpPr>
          <p:grpSpPr>
            <a:xfrm>
              <a:off x="3940473" y="2787168"/>
              <a:ext cx="993176" cy="823443"/>
              <a:chOff x="202950" y="1579375"/>
              <a:chExt cx="1537900" cy="1275075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1221225" y="2527600"/>
                <a:ext cx="519625" cy="326850"/>
              </a:xfrm>
              <a:custGeom>
                <a:avLst/>
                <a:gdLst/>
                <a:ahLst/>
                <a:cxnLst/>
                <a:rect l="l" t="t" r="r" b="b"/>
                <a:pathLst>
                  <a:path w="20785" h="13074" extrusionOk="0">
                    <a:moveTo>
                      <a:pt x="11242" y="0"/>
                    </a:moveTo>
                    <a:cubicBezTo>
                      <a:pt x="10960" y="0"/>
                      <a:pt x="10698" y="19"/>
                      <a:pt x="10425" y="38"/>
                    </a:cubicBezTo>
                    <a:cubicBezTo>
                      <a:pt x="4048" y="583"/>
                      <a:pt x="0" y="7119"/>
                      <a:pt x="2357" y="13074"/>
                    </a:cubicBezTo>
                    <a:lnTo>
                      <a:pt x="19282" y="13074"/>
                    </a:lnTo>
                    <a:cubicBezTo>
                      <a:pt x="19798" y="13074"/>
                      <a:pt x="20259" y="12726"/>
                      <a:pt x="20409" y="12229"/>
                    </a:cubicBezTo>
                    <a:cubicBezTo>
                      <a:pt x="20662" y="11355"/>
                      <a:pt x="20784" y="10463"/>
                      <a:pt x="20784" y="9561"/>
                    </a:cubicBezTo>
                    <a:cubicBezTo>
                      <a:pt x="20784" y="4283"/>
                      <a:pt x="16511" y="10"/>
                      <a:pt x="11242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1221225" y="2528550"/>
                <a:ext cx="3881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5525" h="13036" extrusionOk="0">
                    <a:moveTo>
                      <a:pt x="10425" y="0"/>
                    </a:moveTo>
                    <a:cubicBezTo>
                      <a:pt x="4048" y="545"/>
                      <a:pt x="0" y="7081"/>
                      <a:pt x="2357" y="13036"/>
                    </a:cubicBezTo>
                    <a:lnTo>
                      <a:pt x="15177" y="13036"/>
                    </a:lnTo>
                    <a:cubicBezTo>
                      <a:pt x="15412" y="12294"/>
                      <a:pt x="15525" y="11524"/>
                      <a:pt x="15525" y="10754"/>
                    </a:cubicBezTo>
                    <a:cubicBezTo>
                      <a:pt x="15525" y="7513"/>
                      <a:pt x="13478" y="4630"/>
                      <a:pt x="10425" y="3541"/>
                    </a:cubicBez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02950" y="2527725"/>
                <a:ext cx="513475" cy="32672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3069" extrusionOk="0">
                    <a:moveTo>
                      <a:pt x="10943" y="0"/>
                    </a:moveTo>
                    <a:cubicBezTo>
                      <a:pt x="4641" y="0"/>
                      <a:pt x="0" y="6072"/>
                      <a:pt x="1783" y="12224"/>
                    </a:cubicBezTo>
                    <a:cubicBezTo>
                      <a:pt x="1933" y="12721"/>
                      <a:pt x="2393" y="13069"/>
                      <a:pt x="2910" y="13069"/>
                    </a:cubicBezTo>
                    <a:lnTo>
                      <a:pt x="19843" y="13069"/>
                    </a:lnTo>
                    <a:cubicBezTo>
                      <a:pt x="20313" y="11886"/>
                      <a:pt x="20538" y="10627"/>
                      <a:pt x="20510" y="9359"/>
                    </a:cubicBezTo>
                    <a:cubicBezTo>
                      <a:pt x="20416" y="4381"/>
                      <a:pt x="16444" y="268"/>
                      <a:pt x="11466" y="14"/>
                    </a:cubicBezTo>
                    <a:cubicBezTo>
                      <a:pt x="11290" y="5"/>
                      <a:pt x="11116" y="0"/>
                      <a:pt x="10943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76900" y="1599450"/>
                <a:ext cx="968575" cy="12547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50191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49017"/>
                    </a:lnTo>
                    <a:cubicBezTo>
                      <a:pt x="1" y="49665"/>
                      <a:pt x="527" y="50191"/>
                      <a:pt x="1175" y="50191"/>
                    </a:cubicBezTo>
                    <a:lnTo>
                      <a:pt x="38742" y="50191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715225" y="2123975"/>
                <a:ext cx="730250" cy="730475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29219" extrusionOk="0">
                    <a:moveTo>
                      <a:pt x="29209" y="1"/>
                    </a:moveTo>
                    <a:lnTo>
                      <a:pt x="0" y="29219"/>
                    </a:lnTo>
                    <a:lnTo>
                      <a:pt x="29209" y="29219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1227800" y="2380150"/>
                <a:ext cx="11812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11806" extrusionOk="0">
                    <a:moveTo>
                      <a:pt x="1249" y="0"/>
                    </a:moveTo>
                    <a:cubicBezTo>
                      <a:pt x="56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24" y="11806"/>
                    </a:lnTo>
                    <a:lnTo>
                      <a:pt x="4724" y="1240"/>
                    </a:lnTo>
                    <a:cubicBezTo>
                      <a:pt x="4724" y="554"/>
                      <a:pt x="4170" y="0"/>
                      <a:pt x="3484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576700" y="2380150"/>
                <a:ext cx="11787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11806" extrusionOk="0">
                    <a:moveTo>
                      <a:pt x="1240" y="0"/>
                    </a:moveTo>
                    <a:cubicBezTo>
                      <a:pt x="55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15" y="11806"/>
                    </a:lnTo>
                    <a:lnTo>
                      <a:pt x="4715" y="1240"/>
                    </a:lnTo>
                    <a:cubicBezTo>
                      <a:pt x="4715" y="554"/>
                      <a:pt x="4161" y="0"/>
                      <a:pt x="347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476900" y="2675275"/>
                <a:ext cx="968800" cy="179175"/>
              </a:xfrm>
              <a:custGeom>
                <a:avLst/>
                <a:gdLst/>
                <a:ahLst/>
                <a:cxnLst/>
                <a:rect l="l" t="t" r="r" b="b"/>
                <a:pathLst>
                  <a:path w="38752" h="7167" extrusionOk="0">
                    <a:moveTo>
                      <a:pt x="1" y="1"/>
                    </a:moveTo>
                    <a:lnTo>
                      <a:pt x="1" y="5993"/>
                    </a:lnTo>
                    <a:cubicBezTo>
                      <a:pt x="1" y="6641"/>
                      <a:pt x="527" y="7167"/>
                      <a:pt x="1175" y="7167"/>
                    </a:cubicBezTo>
                    <a:lnTo>
                      <a:pt x="38752" y="7167"/>
                    </a:lnTo>
                    <a:lnTo>
                      <a:pt x="38752" y="1"/>
                    </a:lnTo>
                    <a:close/>
                  </a:path>
                </a:pathLst>
              </a:custGeom>
              <a:solidFill>
                <a:srgbClr val="5F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476900" y="2675275"/>
                <a:ext cx="96857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7158" extrusionOk="0">
                    <a:moveTo>
                      <a:pt x="1" y="1"/>
                    </a:moveTo>
                    <a:lnTo>
                      <a:pt x="1" y="5984"/>
                    </a:lnTo>
                    <a:cubicBezTo>
                      <a:pt x="1" y="6632"/>
                      <a:pt x="527" y="7158"/>
                      <a:pt x="1175" y="7158"/>
                    </a:cubicBezTo>
                    <a:lnTo>
                      <a:pt x="38742" y="7158"/>
                    </a:lnTo>
                    <a:lnTo>
                      <a:pt x="38742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715225" y="2675275"/>
                <a:ext cx="730250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7158" extrusionOk="0">
                    <a:moveTo>
                      <a:pt x="7157" y="1"/>
                    </a:moveTo>
                    <a:lnTo>
                      <a:pt x="0" y="7158"/>
                    </a:lnTo>
                    <a:lnTo>
                      <a:pt x="29209" y="7158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809375" y="2380150"/>
                <a:ext cx="303625" cy="474300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8972" extrusionOk="0">
                    <a:moveTo>
                      <a:pt x="1250" y="0"/>
                    </a:moveTo>
                    <a:cubicBezTo>
                      <a:pt x="564" y="0"/>
                      <a:pt x="1" y="554"/>
                      <a:pt x="1" y="1240"/>
                    </a:cubicBezTo>
                    <a:lnTo>
                      <a:pt x="1" y="18972"/>
                    </a:lnTo>
                    <a:lnTo>
                      <a:pt x="12144" y="18972"/>
                    </a:lnTo>
                    <a:lnTo>
                      <a:pt x="12144" y="1240"/>
                    </a:lnTo>
                    <a:cubicBezTo>
                      <a:pt x="12144" y="554"/>
                      <a:pt x="11590" y="0"/>
                      <a:pt x="109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476900" y="1599450"/>
                <a:ext cx="968575" cy="6271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25087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25086"/>
                    </a:lnTo>
                    <a:lnTo>
                      <a:pt x="19376" y="7692"/>
                    </a:lnTo>
                    <a:lnTo>
                      <a:pt x="38742" y="25086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323575" y="1579375"/>
                <a:ext cx="1275450" cy="648050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25922" extrusionOk="0">
                    <a:moveTo>
                      <a:pt x="25506" y="0"/>
                    </a:moveTo>
                    <a:cubicBezTo>
                      <a:pt x="24838" y="0"/>
                      <a:pt x="24171" y="240"/>
                      <a:pt x="23640" y="719"/>
                    </a:cubicBezTo>
                    <a:lnTo>
                      <a:pt x="555" y="21447"/>
                    </a:lnTo>
                    <a:cubicBezTo>
                      <a:pt x="38" y="21907"/>
                      <a:pt x="1" y="22686"/>
                      <a:pt x="461" y="23203"/>
                    </a:cubicBezTo>
                    <a:lnTo>
                      <a:pt x="2536" y="25513"/>
                    </a:lnTo>
                    <a:cubicBezTo>
                      <a:pt x="2777" y="25784"/>
                      <a:pt x="3115" y="25921"/>
                      <a:pt x="3454" y="25921"/>
                    </a:cubicBezTo>
                    <a:cubicBezTo>
                      <a:pt x="3750" y="25921"/>
                      <a:pt x="4047" y="25817"/>
                      <a:pt x="4283" y="25607"/>
                    </a:cubicBezTo>
                    <a:lnTo>
                      <a:pt x="25509" y="6551"/>
                    </a:lnTo>
                    <a:lnTo>
                      <a:pt x="46726" y="25607"/>
                    </a:lnTo>
                    <a:cubicBezTo>
                      <a:pt x="46962" y="25817"/>
                      <a:pt x="47259" y="25921"/>
                      <a:pt x="47556" y="25921"/>
                    </a:cubicBezTo>
                    <a:cubicBezTo>
                      <a:pt x="47896" y="25921"/>
                      <a:pt x="48236" y="25784"/>
                      <a:pt x="48482" y="25513"/>
                    </a:cubicBezTo>
                    <a:lnTo>
                      <a:pt x="50558" y="23203"/>
                    </a:lnTo>
                    <a:cubicBezTo>
                      <a:pt x="51018" y="22686"/>
                      <a:pt x="50971" y="21907"/>
                      <a:pt x="50464" y="21447"/>
                    </a:cubicBezTo>
                    <a:lnTo>
                      <a:pt x="27378" y="719"/>
                    </a:lnTo>
                    <a:cubicBezTo>
                      <a:pt x="26843" y="240"/>
                      <a:pt x="26174" y="0"/>
                      <a:pt x="2550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1015775" y="2593800"/>
                <a:ext cx="4627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875" extrusionOk="0">
                    <a:moveTo>
                      <a:pt x="921" y="1"/>
                    </a:moveTo>
                    <a:cubicBezTo>
                      <a:pt x="413" y="1"/>
                      <a:pt x="0" y="424"/>
                      <a:pt x="19" y="940"/>
                    </a:cubicBezTo>
                    <a:lnTo>
                      <a:pt x="19" y="1964"/>
                    </a:lnTo>
                    <a:cubicBezTo>
                      <a:pt x="19" y="2471"/>
                      <a:pt x="423" y="2875"/>
                      <a:pt x="921" y="2875"/>
                    </a:cubicBezTo>
                    <a:cubicBezTo>
                      <a:pt x="1428" y="2875"/>
                      <a:pt x="1832" y="2471"/>
                      <a:pt x="1832" y="1964"/>
                    </a:cubicBezTo>
                    <a:lnTo>
                      <a:pt x="1832" y="940"/>
                    </a:lnTo>
                    <a:cubicBezTo>
                      <a:pt x="1850" y="424"/>
                      <a:pt x="1437" y="1"/>
                      <a:pt x="921" y="1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827225" y="2009625"/>
                <a:ext cx="2580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9930" extrusionOk="0">
                    <a:moveTo>
                      <a:pt x="5363" y="1"/>
                    </a:moveTo>
                    <a:cubicBezTo>
                      <a:pt x="3353" y="1"/>
                      <a:pt x="1541" y="1203"/>
                      <a:pt x="771" y="3063"/>
                    </a:cubicBezTo>
                    <a:cubicBezTo>
                      <a:pt x="0" y="4922"/>
                      <a:pt x="432" y="7054"/>
                      <a:pt x="1851" y="8472"/>
                    </a:cubicBezTo>
                    <a:cubicBezTo>
                      <a:pt x="2801" y="9422"/>
                      <a:pt x="4071" y="9930"/>
                      <a:pt x="5365" y="9930"/>
                    </a:cubicBezTo>
                    <a:cubicBezTo>
                      <a:pt x="6003" y="9930"/>
                      <a:pt x="6647" y="9807"/>
                      <a:pt x="7260" y="9553"/>
                    </a:cubicBezTo>
                    <a:cubicBezTo>
                      <a:pt x="9120" y="8782"/>
                      <a:pt x="10322" y="6970"/>
                      <a:pt x="10322" y="4960"/>
                    </a:cubicBezTo>
                    <a:cubicBezTo>
                      <a:pt x="10322" y="2217"/>
                      <a:pt x="8106" y="1"/>
                      <a:pt x="5363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1235775" y="2642175"/>
                <a:ext cx="355775" cy="212275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8491" extrusionOk="0">
                    <a:moveTo>
                      <a:pt x="7316" y="1"/>
                    </a:moveTo>
                    <a:cubicBezTo>
                      <a:pt x="7155" y="1"/>
                      <a:pt x="6992" y="7"/>
                      <a:pt x="6828" y="19"/>
                    </a:cubicBezTo>
                    <a:cubicBezTo>
                      <a:pt x="2658" y="339"/>
                      <a:pt x="0" y="4603"/>
                      <a:pt x="1541" y="8491"/>
                    </a:cubicBezTo>
                    <a:lnTo>
                      <a:pt x="12201" y="8491"/>
                    </a:lnTo>
                    <a:cubicBezTo>
                      <a:pt x="12745" y="8482"/>
                      <a:pt x="13215" y="8106"/>
                      <a:pt x="13346" y="7580"/>
                    </a:cubicBezTo>
                    <a:cubicBezTo>
                      <a:pt x="14230" y="3665"/>
                      <a:pt x="11241" y="1"/>
                      <a:pt x="7316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18"/>
            <p:cNvSpPr/>
            <p:nvPr/>
          </p:nvSpPr>
          <p:spPr>
            <a:xfrm rot="-8100000">
              <a:off x="3634310" y="3253186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0;p18">
              <a:extLst>
                <a:ext uri="{FF2B5EF4-FFF2-40B4-BE49-F238E27FC236}">
                  <a16:creationId xmlns:a16="http://schemas.microsoft.com/office/drawing/2014/main" id="{E6B44941-7B08-4969-B379-B1D79CBFA7E7}"/>
                </a:ext>
              </a:extLst>
            </p:cNvPr>
            <p:cNvSpPr/>
            <p:nvPr/>
          </p:nvSpPr>
          <p:spPr>
            <a:xfrm>
              <a:off x="1612613" y="3334141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A6A9DCC-E7E6-4055-B530-3033E41EF359}"/>
              </a:ext>
            </a:extLst>
          </p:cNvPr>
          <p:cNvGrpSpPr/>
          <p:nvPr/>
        </p:nvGrpSpPr>
        <p:grpSpPr>
          <a:xfrm>
            <a:off x="4411875" y="1293293"/>
            <a:ext cx="4238307" cy="2317318"/>
            <a:chOff x="4411875" y="1293293"/>
            <a:chExt cx="4238307" cy="2317318"/>
          </a:xfrm>
        </p:grpSpPr>
        <p:sp>
          <p:nvSpPr>
            <p:cNvPr id="208" name="Google Shape;208;p18"/>
            <p:cNvSpPr txBox="1"/>
            <p:nvPr/>
          </p:nvSpPr>
          <p:spPr>
            <a:xfrm>
              <a:off x="6246052" y="1293293"/>
              <a:ext cx="2137745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Clustering of Neighbourhood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9" name="Google Shape;209;p18"/>
            <p:cNvSpPr txBox="1"/>
            <p:nvPr/>
          </p:nvSpPr>
          <p:spPr>
            <a:xfrm>
              <a:off x="5961324" y="1783743"/>
              <a:ext cx="2688858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HDBScan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6869580" y="3506554"/>
              <a:ext cx="41659" cy="104057"/>
            </a:xfrm>
            <a:custGeom>
              <a:avLst/>
              <a:gdLst/>
              <a:ahLst/>
              <a:cxnLst/>
              <a:rect l="l" t="t" r="r" b="b"/>
              <a:pathLst>
                <a:path w="2734" h="6829" extrusionOk="0">
                  <a:moveTo>
                    <a:pt x="1363" y="0"/>
                  </a:moveTo>
                  <a:cubicBezTo>
                    <a:pt x="54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63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8"/>
            <p:cNvGrpSpPr/>
            <p:nvPr/>
          </p:nvGrpSpPr>
          <p:grpSpPr>
            <a:xfrm>
              <a:off x="6755293" y="2623922"/>
              <a:ext cx="1069946" cy="986689"/>
              <a:chOff x="5747675" y="2580200"/>
              <a:chExt cx="1629525" cy="1502725"/>
            </a:xfrm>
          </p:grpSpPr>
          <p:sp>
            <p:nvSpPr>
              <p:cNvPr id="238" name="Google Shape;238;p18"/>
              <p:cNvSpPr/>
              <p:nvPr/>
            </p:nvSpPr>
            <p:spPr>
              <a:xfrm>
                <a:off x="7149400" y="3843875"/>
                <a:ext cx="68375" cy="170725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6829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6828"/>
                    </a:lnTo>
                    <a:lnTo>
                      <a:pt x="2734" y="6828"/>
                    </a:lnTo>
                    <a:lnTo>
                      <a:pt x="2734" y="1362"/>
                    </a:lnTo>
                    <a:cubicBezTo>
                      <a:pt x="2734" y="545"/>
                      <a:pt x="2189" y="0"/>
                      <a:pt x="137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6534700" y="2580200"/>
                <a:ext cx="68350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8200" extrusionOk="0">
                    <a:moveTo>
                      <a:pt x="1372" y="0"/>
                    </a:moveTo>
                    <a:cubicBezTo>
                      <a:pt x="546" y="0"/>
                      <a:pt x="1" y="545"/>
                      <a:pt x="1" y="1371"/>
                    </a:cubicBezTo>
                    <a:lnTo>
                      <a:pt x="1" y="6828"/>
                    </a:lnTo>
                    <a:cubicBezTo>
                      <a:pt x="1" y="7655"/>
                      <a:pt x="546" y="8199"/>
                      <a:pt x="1372" y="8199"/>
                    </a:cubicBezTo>
                    <a:cubicBezTo>
                      <a:pt x="2189" y="8199"/>
                      <a:pt x="2734" y="7655"/>
                      <a:pt x="2734" y="6828"/>
                    </a:cubicBezTo>
                    <a:lnTo>
                      <a:pt x="2734" y="1371"/>
                    </a:lnTo>
                    <a:cubicBezTo>
                      <a:pt x="2734" y="545"/>
                      <a:pt x="2189" y="0"/>
                      <a:pt x="137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6159025" y="2750900"/>
                <a:ext cx="819725" cy="1263700"/>
              </a:xfrm>
              <a:custGeom>
                <a:avLst/>
                <a:gdLst/>
                <a:ahLst/>
                <a:cxnLst/>
                <a:rect l="l" t="t" r="r" b="b"/>
                <a:pathLst>
                  <a:path w="32789" h="50548" extrusionOk="0">
                    <a:moveTo>
                      <a:pt x="10933" y="0"/>
                    </a:moveTo>
                    <a:cubicBezTo>
                      <a:pt x="10106" y="0"/>
                      <a:pt x="9562" y="545"/>
                      <a:pt x="9562" y="1371"/>
                    </a:cubicBezTo>
                    <a:lnTo>
                      <a:pt x="9562" y="4104"/>
                    </a:lnTo>
                    <a:cubicBezTo>
                      <a:pt x="9562" y="4921"/>
                      <a:pt x="9017" y="5466"/>
                      <a:pt x="8200" y="5466"/>
                    </a:cubicBezTo>
                    <a:lnTo>
                      <a:pt x="1372" y="5466"/>
                    </a:lnTo>
                    <a:cubicBezTo>
                      <a:pt x="545" y="5466"/>
                      <a:pt x="1" y="6011"/>
                      <a:pt x="1" y="6837"/>
                    </a:cubicBezTo>
                    <a:lnTo>
                      <a:pt x="1" y="50547"/>
                    </a:lnTo>
                    <a:lnTo>
                      <a:pt x="32788" y="50547"/>
                    </a:lnTo>
                    <a:lnTo>
                      <a:pt x="32788" y="6828"/>
                    </a:lnTo>
                    <a:cubicBezTo>
                      <a:pt x="32788" y="6011"/>
                      <a:pt x="32243" y="5466"/>
                      <a:pt x="31426" y="5466"/>
                    </a:cubicBezTo>
                    <a:lnTo>
                      <a:pt x="24589" y="5466"/>
                    </a:lnTo>
                    <a:cubicBezTo>
                      <a:pt x="23772" y="5466"/>
                      <a:pt x="23227" y="4921"/>
                      <a:pt x="23227" y="4104"/>
                    </a:cubicBezTo>
                    <a:lnTo>
                      <a:pt x="23227" y="1371"/>
                    </a:lnTo>
                    <a:cubicBezTo>
                      <a:pt x="23227" y="554"/>
                      <a:pt x="22682" y="0"/>
                      <a:pt x="2185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6261400" y="2990150"/>
                <a:ext cx="614975" cy="1364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58" extrusionOk="0">
                    <a:moveTo>
                      <a:pt x="1372" y="0"/>
                    </a:moveTo>
                    <a:cubicBezTo>
                      <a:pt x="555" y="0"/>
                      <a:pt x="1" y="536"/>
                      <a:pt x="1" y="1362"/>
                    </a:cubicBezTo>
                    <a:lnTo>
                      <a:pt x="1" y="4095"/>
                    </a:lnTo>
                    <a:cubicBezTo>
                      <a:pt x="1" y="4912"/>
                      <a:pt x="545" y="5457"/>
                      <a:pt x="1372" y="5457"/>
                    </a:cubicBezTo>
                    <a:lnTo>
                      <a:pt x="23227" y="5457"/>
                    </a:lnTo>
                    <a:cubicBezTo>
                      <a:pt x="24044" y="5457"/>
                      <a:pt x="24598" y="491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6261400" y="3194900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71"/>
                    </a:cubicBezTo>
                    <a:lnTo>
                      <a:pt x="1" y="4104"/>
                    </a:lnTo>
                    <a:cubicBezTo>
                      <a:pt x="1" y="4921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1"/>
                      <a:pt x="24598" y="4104"/>
                    </a:cubicBezTo>
                    <a:lnTo>
                      <a:pt x="24598" y="1371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6261400" y="3399875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4095"/>
                    </a:lnTo>
                    <a:cubicBezTo>
                      <a:pt x="1" y="4922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6261400" y="3604850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4095"/>
                    </a:lnTo>
                    <a:cubicBezTo>
                      <a:pt x="1" y="4912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5817625" y="4014575"/>
                <a:ext cx="1502750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60110" h="2734" extrusionOk="0">
                    <a:moveTo>
                      <a:pt x="1363" y="0"/>
                    </a:moveTo>
                    <a:cubicBezTo>
                      <a:pt x="546" y="0"/>
                      <a:pt x="1" y="545"/>
                      <a:pt x="1" y="1371"/>
                    </a:cubicBezTo>
                    <a:cubicBezTo>
                      <a:pt x="1" y="2188"/>
                      <a:pt x="546" y="2733"/>
                      <a:pt x="1363" y="2733"/>
                    </a:cubicBezTo>
                    <a:lnTo>
                      <a:pt x="58738" y="2733"/>
                    </a:lnTo>
                    <a:cubicBezTo>
                      <a:pt x="59555" y="2733"/>
                      <a:pt x="60109" y="2188"/>
                      <a:pt x="60109" y="1371"/>
                    </a:cubicBezTo>
                    <a:cubicBezTo>
                      <a:pt x="60109" y="545"/>
                      <a:pt x="59565" y="0"/>
                      <a:pt x="58738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6466375" y="3809600"/>
                <a:ext cx="205000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8200" h="8200" extrusionOk="0">
                    <a:moveTo>
                      <a:pt x="1" y="0"/>
                    </a:moveTo>
                    <a:lnTo>
                      <a:pt x="1" y="8199"/>
                    </a:lnTo>
                    <a:lnTo>
                      <a:pt x="8200" y="8199"/>
                    </a:lnTo>
                    <a:lnTo>
                      <a:pt x="8200" y="0"/>
                    </a:ln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6739700" y="3809600"/>
                <a:ext cx="1366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5467" extrusionOk="0">
                    <a:moveTo>
                      <a:pt x="1362" y="0"/>
                    </a:moveTo>
                    <a:cubicBezTo>
                      <a:pt x="545" y="0"/>
                      <a:pt x="0" y="545"/>
                      <a:pt x="0" y="1371"/>
                    </a:cubicBezTo>
                    <a:lnTo>
                      <a:pt x="0" y="4104"/>
                    </a:lnTo>
                    <a:cubicBezTo>
                      <a:pt x="0" y="4921"/>
                      <a:pt x="545" y="5466"/>
                      <a:pt x="1362" y="5466"/>
                    </a:cubicBezTo>
                    <a:lnTo>
                      <a:pt x="4095" y="5466"/>
                    </a:lnTo>
                    <a:cubicBezTo>
                      <a:pt x="4912" y="5466"/>
                      <a:pt x="5466" y="4921"/>
                      <a:pt x="5466" y="4104"/>
                    </a:cubicBezTo>
                    <a:lnTo>
                      <a:pt x="5466" y="1371"/>
                    </a:lnTo>
                    <a:cubicBezTo>
                      <a:pt x="5466" y="554"/>
                      <a:pt x="4921" y="0"/>
                      <a:pt x="409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6261400" y="3809600"/>
                <a:ext cx="1366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71"/>
                    </a:cubicBezTo>
                    <a:lnTo>
                      <a:pt x="1" y="4104"/>
                    </a:lnTo>
                    <a:cubicBezTo>
                      <a:pt x="1" y="4921"/>
                      <a:pt x="545" y="5466"/>
                      <a:pt x="1372" y="5466"/>
                    </a:cubicBezTo>
                    <a:lnTo>
                      <a:pt x="4105" y="5466"/>
                    </a:lnTo>
                    <a:cubicBezTo>
                      <a:pt x="4922" y="5466"/>
                      <a:pt x="5467" y="4921"/>
                      <a:pt x="5467" y="4104"/>
                    </a:cubicBezTo>
                    <a:lnTo>
                      <a:pt x="5467" y="1371"/>
                    </a:lnTo>
                    <a:cubicBezTo>
                      <a:pt x="5467" y="554"/>
                      <a:pt x="4922" y="0"/>
                      <a:pt x="41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6364000" y="2750900"/>
                <a:ext cx="409750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6390" h="5467" extrusionOk="0">
                    <a:moveTo>
                      <a:pt x="2734" y="0"/>
                    </a:moveTo>
                    <a:cubicBezTo>
                      <a:pt x="1907" y="0"/>
                      <a:pt x="1363" y="554"/>
                      <a:pt x="1363" y="1371"/>
                    </a:cubicBezTo>
                    <a:lnTo>
                      <a:pt x="1363" y="4104"/>
                    </a:lnTo>
                    <a:cubicBezTo>
                      <a:pt x="1363" y="4921"/>
                      <a:pt x="818" y="5466"/>
                      <a:pt x="1" y="5466"/>
                    </a:cubicBezTo>
                    <a:lnTo>
                      <a:pt x="16390" y="5466"/>
                    </a:lnTo>
                    <a:cubicBezTo>
                      <a:pt x="15573" y="5466"/>
                      <a:pt x="15028" y="4921"/>
                      <a:pt x="15028" y="4104"/>
                    </a:cubicBezTo>
                    <a:lnTo>
                      <a:pt x="15028" y="1371"/>
                    </a:lnTo>
                    <a:cubicBezTo>
                      <a:pt x="15028" y="554"/>
                      <a:pt x="14483" y="0"/>
                      <a:pt x="13657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6569000" y="3912200"/>
                <a:ext cx="340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363" extrusionOk="0">
                    <a:moveTo>
                      <a:pt x="676" y="0"/>
                    </a:moveTo>
                    <a:cubicBezTo>
                      <a:pt x="301" y="0"/>
                      <a:pt x="0" y="301"/>
                      <a:pt x="0" y="686"/>
                    </a:cubicBezTo>
                    <a:cubicBezTo>
                      <a:pt x="0" y="1062"/>
                      <a:pt x="301" y="1362"/>
                      <a:pt x="676" y="1362"/>
                    </a:cubicBezTo>
                    <a:cubicBezTo>
                      <a:pt x="1052" y="1362"/>
                      <a:pt x="1362" y="1062"/>
                      <a:pt x="1362" y="686"/>
                    </a:cubicBezTo>
                    <a:cubicBezTo>
                      <a:pt x="1362" y="301"/>
                      <a:pt x="1052" y="0"/>
                      <a:pt x="67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6534700" y="3912200"/>
                <a:ext cx="34075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363" extrusionOk="0">
                    <a:moveTo>
                      <a:pt x="686" y="0"/>
                    </a:moveTo>
                    <a:cubicBezTo>
                      <a:pt x="311" y="0"/>
                      <a:pt x="1" y="301"/>
                      <a:pt x="1" y="686"/>
                    </a:cubicBezTo>
                    <a:cubicBezTo>
                      <a:pt x="1" y="1062"/>
                      <a:pt x="311" y="1362"/>
                      <a:pt x="686" y="1362"/>
                    </a:cubicBezTo>
                    <a:cubicBezTo>
                      <a:pt x="1062" y="1362"/>
                      <a:pt x="1363" y="1062"/>
                      <a:pt x="1363" y="686"/>
                    </a:cubicBezTo>
                    <a:cubicBezTo>
                      <a:pt x="1363" y="301"/>
                      <a:pt x="1062" y="0"/>
                      <a:pt x="68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5747675" y="3537800"/>
                <a:ext cx="399875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5" y="0"/>
                    </a:moveTo>
                    <a:cubicBezTo>
                      <a:pt x="6293" y="0"/>
                      <a:pt x="4324" y="781"/>
                      <a:pt x="2855" y="2250"/>
                    </a:cubicBezTo>
                    <a:cubicBezTo>
                      <a:pt x="657" y="4457"/>
                      <a:pt x="0" y="7763"/>
                      <a:pt x="1193" y="10637"/>
                    </a:cubicBezTo>
                    <a:cubicBezTo>
                      <a:pt x="2376" y="13511"/>
                      <a:pt x="5184" y="15389"/>
                      <a:pt x="8303" y="15389"/>
                    </a:cubicBezTo>
                    <a:cubicBezTo>
                      <a:pt x="12548" y="15380"/>
                      <a:pt x="15985" y="11943"/>
                      <a:pt x="15995" y="7688"/>
                    </a:cubicBezTo>
                    <a:cubicBezTo>
                      <a:pt x="15985" y="4579"/>
                      <a:pt x="14116" y="1771"/>
                      <a:pt x="11242" y="588"/>
                    </a:cubicBezTo>
                    <a:cubicBezTo>
                      <a:pt x="10289" y="192"/>
                      <a:pt x="9288" y="0"/>
                      <a:pt x="8295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5747675" y="3314750"/>
                <a:ext cx="399875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5" y="0"/>
                    </a:moveTo>
                    <a:cubicBezTo>
                      <a:pt x="6293" y="0"/>
                      <a:pt x="4324" y="781"/>
                      <a:pt x="2855" y="2250"/>
                    </a:cubicBezTo>
                    <a:cubicBezTo>
                      <a:pt x="657" y="4457"/>
                      <a:pt x="0" y="7763"/>
                      <a:pt x="1193" y="10637"/>
                    </a:cubicBezTo>
                    <a:cubicBezTo>
                      <a:pt x="2376" y="13511"/>
                      <a:pt x="5184" y="15389"/>
                      <a:pt x="8303" y="15389"/>
                    </a:cubicBezTo>
                    <a:cubicBezTo>
                      <a:pt x="12548" y="15380"/>
                      <a:pt x="15985" y="11942"/>
                      <a:pt x="15995" y="7688"/>
                    </a:cubicBezTo>
                    <a:cubicBezTo>
                      <a:pt x="15985" y="4579"/>
                      <a:pt x="14116" y="1771"/>
                      <a:pt x="11242" y="588"/>
                    </a:cubicBezTo>
                    <a:cubicBezTo>
                      <a:pt x="10289" y="192"/>
                      <a:pt x="9288" y="0"/>
                      <a:pt x="8295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6977300" y="3514325"/>
                <a:ext cx="399900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6" h="15390" extrusionOk="0">
                    <a:moveTo>
                      <a:pt x="8298" y="0"/>
                    </a:moveTo>
                    <a:cubicBezTo>
                      <a:pt x="6299" y="0"/>
                      <a:pt x="4334" y="781"/>
                      <a:pt x="2865" y="2250"/>
                    </a:cubicBezTo>
                    <a:cubicBezTo>
                      <a:pt x="658" y="4457"/>
                      <a:pt x="1" y="7763"/>
                      <a:pt x="1193" y="10637"/>
                    </a:cubicBezTo>
                    <a:cubicBezTo>
                      <a:pt x="2386" y="13511"/>
                      <a:pt x="5194" y="15389"/>
                      <a:pt x="8303" y="15389"/>
                    </a:cubicBezTo>
                    <a:cubicBezTo>
                      <a:pt x="12548" y="15380"/>
                      <a:pt x="15995" y="11942"/>
                      <a:pt x="15995" y="7688"/>
                    </a:cubicBezTo>
                    <a:cubicBezTo>
                      <a:pt x="15995" y="4579"/>
                      <a:pt x="14117" y="1771"/>
                      <a:pt x="11243" y="588"/>
                    </a:cubicBezTo>
                    <a:cubicBezTo>
                      <a:pt x="10290" y="192"/>
                      <a:pt x="9290" y="0"/>
                      <a:pt x="8298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" name="Google Shape;257;p18"/>
            <p:cNvSpPr/>
            <p:nvPr/>
          </p:nvSpPr>
          <p:spPr>
            <a:xfrm rot="-8100000">
              <a:off x="627263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0;p18">
              <a:extLst>
                <a:ext uri="{FF2B5EF4-FFF2-40B4-BE49-F238E27FC236}">
                  <a16:creationId xmlns:a16="http://schemas.microsoft.com/office/drawing/2014/main" id="{24F77231-81B7-4B00-82A5-9B2312F998EA}"/>
                </a:ext>
              </a:extLst>
            </p:cNvPr>
            <p:cNvSpPr/>
            <p:nvPr/>
          </p:nvSpPr>
          <p:spPr>
            <a:xfrm>
              <a:off x="4411875" y="3320793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396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1114" name="Google Shape;1114;p29"/>
          <p:cNvSpPr txBox="1"/>
          <p:nvPr/>
        </p:nvSpPr>
        <p:spPr>
          <a:xfrm>
            <a:off x="7436900" y="2571470"/>
            <a:ext cx="1528010" cy="4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Nightlife</a:t>
            </a:r>
            <a:endParaRPr lang="en-US" sz="11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5" name="Google Shape;1115;p29"/>
          <p:cNvSpPr txBox="1"/>
          <p:nvPr/>
        </p:nvSpPr>
        <p:spPr>
          <a:xfrm>
            <a:off x="7319954" y="3671980"/>
            <a:ext cx="1528010" cy="4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Outdoors &amp; Recreation	</a:t>
            </a:r>
            <a:endParaRPr sz="11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16" name="Google Shape;1116;p29"/>
          <p:cNvSpPr txBox="1"/>
          <p:nvPr/>
        </p:nvSpPr>
        <p:spPr>
          <a:xfrm>
            <a:off x="4951035" y="1304014"/>
            <a:ext cx="2008492" cy="4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Arts &amp; Entertainment</a:t>
            </a: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7" name="Google Shape;1117;p29"/>
          <p:cNvSpPr txBox="1"/>
          <p:nvPr/>
        </p:nvSpPr>
        <p:spPr>
          <a:xfrm>
            <a:off x="3449350" y="2644294"/>
            <a:ext cx="1528010" cy="4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Montserrat ExtraBold"/>
                <a:ea typeface="EB Garamond"/>
                <a:cs typeface="EB Garamond"/>
                <a:sym typeface="Montserrat ExtraBold"/>
              </a:rPr>
              <a:t>Food</a:t>
            </a:r>
            <a:endParaRPr lang="en-US" sz="11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202F67-5F6B-4646-984B-CFDFC8F03F20}"/>
              </a:ext>
            </a:extLst>
          </p:cNvPr>
          <p:cNvGrpSpPr/>
          <p:nvPr/>
        </p:nvGrpSpPr>
        <p:grpSpPr>
          <a:xfrm>
            <a:off x="5290974" y="1845241"/>
            <a:ext cx="1895442" cy="2002151"/>
            <a:chOff x="5290974" y="1845241"/>
            <a:chExt cx="1895442" cy="2002151"/>
          </a:xfrm>
        </p:grpSpPr>
        <p:grpSp>
          <p:nvGrpSpPr>
            <p:cNvPr id="1120" name="Google Shape;1120;p29"/>
            <p:cNvGrpSpPr/>
            <p:nvPr/>
          </p:nvGrpSpPr>
          <p:grpSpPr>
            <a:xfrm>
              <a:off x="5290974" y="1845241"/>
              <a:ext cx="1895442" cy="2002151"/>
              <a:chOff x="1190500" y="238125"/>
              <a:chExt cx="5236500" cy="5236500"/>
            </a:xfrm>
          </p:grpSpPr>
          <p:sp>
            <p:nvSpPr>
              <p:cNvPr id="1121" name="Google Shape;1121;p29"/>
              <p:cNvSpPr/>
              <p:nvPr/>
            </p:nvSpPr>
            <p:spPr>
              <a:xfrm>
                <a:off x="1190500" y="238125"/>
                <a:ext cx="5236500" cy="5236500"/>
              </a:xfrm>
              <a:custGeom>
                <a:avLst/>
                <a:gdLst/>
                <a:ahLst/>
                <a:cxnLst/>
                <a:rect l="l" t="t" r="r" b="b"/>
                <a:pathLst>
                  <a:path w="209460" h="209460" extrusionOk="0">
                    <a:moveTo>
                      <a:pt x="104728" y="0"/>
                    </a:moveTo>
                    <a:cubicBezTo>
                      <a:pt x="76954" y="0"/>
                      <a:pt x="50314" y="11034"/>
                      <a:pt x="30674" y="30674"/>
                    </a:cubicBezTo>
                    <a:cubicBezTo>
                      <a:pt x="11034" y="50314"/>
                      <a:pt x="0" y="76954"/>
                      <a:pt x="0" y="104731"/>
                    </a:cubicBezTo>
                    <a:cubicBezTo>
                      <a:pt x="0" y="132505"/>
                      <a:pt x="11034" y="159146"/>
                      <a:pt x="30674" y="178786"/>
                    </a:cubicBezTo>
                    <a:cubicBezTo>
                      <a:pt x="50314" y="198426"/>
                      <a:pt x="76954" y="209459"/>
                      <a:pt x="104731" y="209459"/>
                    </a:cubicBezTo>
                    <a:cubicBezTo>
                      <a:pt x="132505" y="209459"/>
                      <a:pt x="159146" y="198426"/>
                      <a:pt x="178786" y="178786"/>
                    </a:cubicBezTo>
                    <a:cubicBezTo>
                      <a:pt x="198426" y="159146"/>
                      <a:pt x="209459" y="132505"/>
                      <a:pt x="209459" y="104731"/>
                    </a:cubicBezTo>
                    <a:lnTo>
                      <a:pt x="209459" y="104728"/>
                    </a:lnTo>
                    <a:cubicBezTo>
                      <a:pt x="209459" y="76954"/>
                      <a:pt x="198426" y="50314"/>
                      <a:pt x="178786" y="30674"/>
                    </a:cubicBezTo>
                    <a:cubicBezTo>
                      <a:pt x="159146" y="11034"/>
                      <a:pt x="132505" y="0"/>
                      <a:pt x="1047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2" name="Google Shape;1122;p29"/>
              <p:cNvSpPr/>
              <p:nvPr/>
            </p:nvSpPr>
            <p:spPr>
              <a:xfrm>
                <a:off x="2004175" y="1051800"/>
                <a:ext cx="3609125" cy="3609125"/>
              </a:xfrm>
              <a:custGeom>
                <a:avLst/>
                <a:gdLst/>
                <a:ahLst/>
                <a:cxnLst/>
                <a:rect l="l" t="t" r="r" b="b"/>
                <a:pathLst>
                  <a:path w="144365" h="144365" extrusionOk="0">
                    <a:moveTo>
                      <a:pt x="72181" y="1"/>
                    </a:moveTo>
                    <a:cubicBezTo>
                      <a:pt x="53041" y="1"/>
                      <a:pt x="34681" y="7608"/>
                      <a:pt x="21143" y="21143"/>
                    </a:cubicBezTo>
                    <a:cubicBezTo>
                      <a:pt x="7608" y="34681"/>
                      <a:pt x="1" y="53041"/>
                      <a:pt x="1" y="72184"/>
                    </a:cubicBezTo>
                    <a:cubicBezTo>
                      <a:pt x="1" y="91325"/>
                      <a:pt x="7608" y="109684"/>
                      <a:pt x="21143" y="123222"/>
                    </a:cubicBezTo>
                    <a:cubicBezTo>
                      <a:pt x="34681" y="136757"/>
                      <a:pt x="53041" y="144365"/>
                      <a:pt x="72184" y="144365"/>
                    </a:cubicBezTo>
                    <a:cubicBezTo>
                      <a:pt x="91325" y="144365"/>
                      <a:pt x="109684" y="136757"/>
                      <a:pt x="123222" y="123222"/>
                    </a:cubicBezTo>
                    <a:cubicBezTo>
                      <a:pt x="136757" y="109684"/>
                      <a:pt x="144364" y="91325"/>
                      <a:pt x="144364" y="72184"/>
                    </a:cubicBezTo>
                    <a:lnTo>
                      <a:pt x="144364" y="72181"/>
                    </a:lnTo>
                    <a:cubicBezTo>
                      <a:pt x="144364" y="53041"/>
                      <a:pt x="136757" y="34681"/>
                      <a:pt x="123222" y="21143"/>
                    </a:cubicBezTo>
                    <a:cubicBezTo>
                      <a:pt x="109684" y="7608"/>
                      <a:pt x="91325" y="1"/>
                      <a:pt x="72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9"/>
              <p:cNvSpPr/>
              <p:nvPr/>
            </p:nvSpPr>
            <p:spPr>
              <a:xfrm>
                <a:off x="2771525" y="1819150"/>
                <a:ext cx="2074425" cy="2074425"/>
              </a:xfrm>
              <a:custGeom>
                <a:avLst/>
                <a:gdLst/>
                <a:ahLst/>
                <a:cxnLst/>
                <a:rect l="l" t="t" r="r" b="b"/>
                <a:pathLst>
                  <a:path w="82977" h="82977" extrusionOk="0">
                    <a:moveTo>
                      <a:pt x="41490" y="1"/>
                    </a:moveTo>
                    <a:cubicBezTo>
                      <a:pt x="30487" y="1"/>
                      <a:pt x="19933" y="4373"/>
                      <a:pt x="12154" y="12154"/>
                    </a:cubicBezTo>
                    <a:cubicBezTo>
                      <a:pt x="4373" y="19933"/>
                      <a:pt x="1" y="30487"/>
                      <a:pt x="1" y="41490"/>
                    </a:cubicBezTo>
                    <a:cubicBezTo>
                      <a:pt x="1" y="52491"/>
                      <a:pt x="4373" y="63045"/>
                      <a:pt x="12154" y="70823"/>
                    </a:cubicBezTo>
                    <a:cubicBezTo>
                      <a:pt x="19933" y="78605"/>
                      <a:pt x="30487" y="82977"/>
                      <a:pt x="41490" y="82977"/>
                    </a:cubicBezTo>
                    <a:cubicBezTo>
                      <a:pt x="52491" y="82977"/>
                      <a:pt x="63045" y="78605"/>
                      <a:pt x="70823" y="70823"/>
                    </a:cubicBezTo>
                    <a:cubicBezTo>
                      <a:pt x="78605" y="63045"/>
                      <a:pt x="82977" y="52491"/>
                      <a:pt x="82977" y="41490"/>
                    </a:cubicBezTo>
                    <a:lnTo>
                      <a:pt x="82977" y="41487"/>
                    </a:lnTo>
                    <a:cubicBezTo>
                      <a:pt x="82977" y="30487"/>
                      <a:pt x="78605" y="19933"/>
                      <a:pt x="70823" y="12154"/>
                    </a:cubicBezTo>
                    <a:cubicBezTo>
                      <a:pt x="63045" y="4373"/>
                      <a:pt x="52491" y="1"/>
                      <a:pt x="41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9"/>
              <p:cNvSpPr/>
              <p:nvPr/>
            </p:nvSpPr>
            <p:spPr>
              <a:xfrm>
                <a:off x="1190500" y="240800"/>
                <a:ext cx="2500200" cy="5231150"/>
              </a:xfrm>
              <a:custGeom>
                <a:avLst/>
                <a:gdLst/>
                <a:ahLst/>
                <a:cxnLst/>
                <a:rect l="l" t="t" r="r" b="b"/>
                <a:pathLst>
                  <a:path w="100008" h="209246" extrusionOk="0">
                    <a:moveTo>
                      <a:pt x="100007" y="0"/>
                    </a:moveTo>
                    <a:cubicBezTo>
                      <a:pt x="44359" y="2468"/>
                      <a:pt x="0" y="48363"/>
                      <a:pt x="0" y="104624"/>
                    </a:cubicBezTo>
                    <a:cubicBezTo>
                      <a:pt x="0" y="160883"/>
                      <a:pt x="44359" y="206778"/>
                      <a:pt x="100007" y="209245"/>
                    </a:cubicBezTo>
                    <a:lnTo>
                      <a:pt x="100007" y="145842"/>
                    </a:lnTo>
                    <a:cubicBezTo>
                      <a:pt x="79318" y="143496"/>
                      <a:pt x="63242" y="125937"/>
                      <a:pt x="63242" y="104624"/>
                    </a:cubicBezTo>
                    <a:cubicBezTo>
                      <a:pt x="63242" y="83308"/>
                      <a:pt x="79318" y="65750"/>
                      <a:pt x="100007" y="63406"/>
                    </a:cubicBezTo>
                    <a:lnTo>
                      <a:pt x="1000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2004175" y="1055675"/>
                <a:ext cx="1686525" cy="3601400"/>
              </a:xfrm>
              <a:custGeom>
                <a:avLst/>
                <a:gdLst/>
                <a:ahLst/>
                <a:cxnLst/>
                <a:rect l="l" t="t" r="r" b="b"/>
                <a:pathLst>
                  <a:path w="67461" h="144056" extrusionOk="0">
                    <a:moveTo>
                      <a:pt x="67460" y="0"/>
                    </a:moveTo>
                    <a:cubicBezTo>
                      <a:pt x="29796" y="2431"/>
                      <a:pt x="1" y="33752"/>
                      <a:pt x="1" y="72029"/>
                    </a:cubicBezTo>
                    <a:cubicBezTo>
                      <a:pt x="1" y="110307"/>
                      <a:pt x="29800" y="141625"/>
                      <a:pt x="67460" y="144055"/>
                    </a:cubicBezTo>
                    <a:lnTo>
                      <a:pt x="67460" y="113247"/>
                    </a:lnTo>
                    <a:cubicBezTo>
                      <a:pt x="46771" y="110901"/>
                      <a:pt x="30695" y="93342"/>
                      <a:pt x="30695" y="72029"/>
                    </a:cubicBezTo>
                    <a:cubicBezTo>
                      <a:pt x="30695" y="50713"/>
                      <a:pt x="46771" y="33155"/>
                      <a:pt x="67460" y="30811"/>
                    </a:cubicBezTo>
                    <a:lnTo>
                      <a:pt x="67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9425;p49">
              <a:extLst>
                <a:ext uri="{FF2B5EF4-FFF2-40B4-BE49-F238E27FC236}">
                  <a16:creationId xmlns:a16="http://schemas.microsoft.com/office/drawing/2014/main" id="{A711BF73-A482-4240-AB97-97CCB2E603BF}"/>
                </a:ext>
              </a:extLst>
            </p:cNvPr>
            <p:cNvGrpSpPr/>
            <p:nvPr/>
          </p:nvGrpSpPr>
          <p:grpSpPr>
            <a:xfrm>
              <a:off x="6047355" y="2678236"/>
              <a:ext cx="318235" cy="336151"/>
              <a:chOff x="7957483" y="3350848"/>
              <a:chExt cx="357387" cy="357387"/>
            </a:xfrm>
          </p:grpSpPr>
          <p:sp>
            <p:nvSpPr>
              <p:cNvPr id="28" name="Google Shape;9426;p49">
                <a:extLst>
                  <a:ext uri="{FF2B5EF4-FFF2-40B4-BE49-F238E27FC236}">
                    <a16:creationId xmlns:a16="http://schemas.microsoft.com/office/drawing/2014/main" id="{73AB8434-1EBC-48B4-869C-D3189EC12E87}"/>
                  </a:ext>
                </a:extLst>
              </p:cNvPr>
              <p:cNvSpPr/>
              <p:nvPr/>
            </p:nvSpPr>
            <p:spPr>
              <a:xfrm>
                <a:off x="8025312" y="3410721"/>
                <a:ext cx="71649" cy="7126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39" extrusionOk="0">
                    <a:moveTo>
                      <a:pt x="1120" y="0"/>
                    </a:moveTo>
                    <a:cubicBezTo>
                      <a:pt x="489" y="0"/>
                      <a:pt x="1" y="500"/>
                      <a:pt x="1" y="1120"/>
                    </a:cubicBezTo>
                    <a:cubicBezTo>
                      <a:pt x="1" y="1727"/>
                      <a:pt x="513" y="2239"/>
                      <a:pt x="1120" y="2239"/>
                    </a:cubicBezTo>
                    <a:cubicBezTo>
                      <a:pt x="1739" y="2239"/>
                      <a:pt x="2239" y="1727"/>
                      <a:pt x="2239" y="1120"/>
                    </a:cubicBezTo>
                    <a:cubicBezTo>
                      <a:pt x="2251" y="1048"/>
                      <a:pt x="2156" y="953"/>
                      <a:pt x="2072" y="953"/>
                    </a:cubicBezTo>
                    <a:lnTo>
                      <a:pt x="1358" y="953"/>
                    </a:lnTo>
                    <a:cubicBezTo>
                      <a:pt x="1251" y="953"/>
                      <a:pt x="1179" y="1024"/>
                      <a:pt x="1179" y="1131"/>
                    </a:cubicBezTo>
                    <a:cubicBezTo>
                      <a:pt x="1179" y="1239"/>
                      <a:pt x="1251" y="1310"/>
                      <a:pt x="1358" y="1310"/>
                    </a:cubicBezTo>
                    <a:lnTo>
                      <a:pt x="1858" y="1310"/>
                    </a:lnTo>
                    <a:cubicBezTo>
                      <a:pt x="1787" y="1655"/>
                      <a:pt x="1477" y="1905"/>
                      <a:pt x="1120" y="1905"/>
                    </a:cubicBezTo>
                    <a:cubicBezTo>
                      <a:pt x="703" y="1905"/>
                      <a:pt x="346" y="1560"/>
                      <a:pt x="346" y="1131"/>
                    </a:cubicBezTo>
                    <a:cubicBezTo>
                      <a:pt x="346" y="715"/>
                      <a:pt x="691" y="358"/>
                      <a:pt x="1120" y="358"/>
                    </a:cubicBezTo>
                    <a:cubicBezTo>
                      <a:pt x="1310" y="358"/>
                      <a:pt x="1489" y="429"/>
                      <a:pt x="1620" y="548"/>
                    </a:cubicBezTo>
                    <a:cubicBezTo>
                      <a:pt x="1660" y="576"/>
                      <a:pt x="1702" y="591"/>
                      <a:pt x="1745" y="591"/>
                    </a:cubicBezTo>
                    <a:cubicBezTo>
                      <a:pt x="1791" y="591"/>
                      <a:pt x="1838" y="573"/>
                      <a:pt x="1882" y="536"/>
                    </a:cubicBezTo>
                    <a:cubicBezTo>
                      <a:pt x="1953" y="465"/>
                      <a:pt x="1941" y="358"/>
                      <a:pt x="1858" y="286"/>
                    </a:cubicBezTo>
                    <a:cubicBezTo>
                      <a:pt x="1656" y="108"/>
                      <a:pt x="1406" y="0"/>
                      <a:pt x="112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427;p49">
                <a:extLst>
                  <a:ext uri="{FF2B5EF4-FFF2-40B4-BE49-F238E27FC236}">
                    <a16:creationId xmlns:a16="http://schemas.microsoft.com/office/drawing/2014/main" id="{161D3D3E-936B-4980-B0AD-D48AB8E668B6}"/>
                  </a:ext>
                </a:extLst>
              </p:cNvPr>
              <p:cNvSpPr/>
              <p:nvPr/>
            </p:nvSpPr>
            <p:spPr>
              <a:xfrm>
                <a:off x="8191306" y="3380768"/>
                <a:ext cx="70917" cy="71299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40" extrusionOk="0">
                    <a:moveTo>
                      <a:pt x="1108" y="346"/>
                    </a:moveTo>
                    <a:cubicBezTo>
                      <a:pt x="1548" y="346"/>
                      <a:pt x="1882" y="691"/>
                      <a:pt x="1882" y="1120"/>
                    </a:cubicBezTo>
                    <a:cubicBezTo>
                      <a:pt x="1870" y="1549"/>
                      <a:pt x="1525" y="1894"/>
                      <a:pt x="1108" y="1894"/>
                    </a:cubicBezTo>
                    <a:cubicBezTo>
                      <a:pt x="691" y="1894"/>
                      <a:pt x="334" y="1549"/>
                      <a:pt x="334" y="1120"/>
                    </a:cubicBezTo>
                    <a:cubicBezTo>
                      <a:pt x="334" y="703"/>
                      <a:pt x="679" y="346"/>
                      <a:pt x="1108" y="346"/>
                    </a:cubicBezTo>
                    <a:close/>
                    <a:moveTo>
                      <a:pt x="1108" y="1"/>
                    </a:moveTo>
                    <a:cubicBezTo>
                      <a:pt x="489" y="1"/>
                      <a:pt x="1" y="513"/>
                      <a:pt x="1" y="1120"/>
                    </a:cubicBezTo>
                    <a:cubicBezTo>
                      <a:pt x="1" y="1751"/>
                      <a:pt x="501" y="2239"/>
                      <a:pt x="1108" y="2239"/>
                    </a:cubicBezTo>
                    <a:cubicBezTo>
                      <a:pt x="1739" y="2239"/>
                      <a:pt x="2227" y="1727"/>
                      <a:pt x="2227" y="1120"/>
                    </a:cubicBezTo>
                    <a:cubicBezTo>
                      <a:pt x="2227" y="513"/>
                      <a:pt x="1727" y="1"/>
                      <a:pt x="1108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428;p49">
                <a:extLst>
                  <a:ext uri="{FF2B5EF4-FFF2-40B4-BE49-F238E27FC236}">
                    <a16:creationId xmlns:a16="http://schemas.microsoft.com/office/drawing/2014/main" id="{D1948DA9-DA9C-41D7-94A2-F655AE1236F4}"/>
                  </a:ext>
                </a:extLst>
              </p:cNvPr>
              <p:cNvSpPr/>
              <p:nvPr/>
            </p:nvSpPr>
            <p:spPr>
              <a:xfrm>
                <a:off x="7957483" y="3350848"/>
                <a:ext cx="357387" cy="357387"/>
              </a:xfrm>
              <a:custGeom>
                <a:avLst/>
                <a:gdLst/>
                <a:ahLst/>
                <a:cxnLst/>
                <a:rect l="l" t="t" r="r" b="b"/>
                <a:pathLst>
                  <a:path w="11228" h="11228" extrusionOk="0">
                    <a:moveTo>
                      <a:pt x="8454" y="369"/>
                    </a:moveTo>
                    <a:cubicBezTo>
                      <a:pt x="9525" y="369"/>
                      <a:pt x="10406" y="1238"/>
                      <a:pt x="10406" y="2310"/>
                    </a:cubicBezTo>
                    <a:cubicBezTo>
                      <a:pt x="10406" y="3167"/>
                      <a:pt x="9097" y="4691"/>
                      <a:pt x="8454" y="5370"/>
                    </a:cubicBezTo>
                    <a:cubicBezTo>
                      <a:pt x="7823" y="4691"/>
                      <a:pt x="6513" y="3143"/>
                      <a:pt x="6513" y="2310"/>
                    </a:cubicBezTo>
                    <a:cubicBezTo>
                      <a:pt x="6513" y="1227"/>
                      <a:pt x="7370" y="369"/>
                      <a:pt x="8454" y="369"/>
                    </a:cubicBezTo>
                    <a:close/>
                    <a:moveTo>
                      <a:pt x="5620" y="369"/>
                    </a:moveTo>
                    <a:cubicBezTo>
                      <a:pt x="6073" y="369"/>
                      <a:pt x="6537" y="429"/>
                      <a:pt x="6989" y="548"/>
                    </a:cubicBezTo>
                    <a:cubicBezTo>
                      <a:pt x="6477" y="965"/>
                      <a:pt x="6156" y="1596"/>
                      <a:pt x="6156" y="2310"/>
                    </a:cubicBezTo>
                    <a:cubicBezTo>
                      <a:pt x="6156" y="2524"/>
                      <a:pt x="6215" y="2751"/>
                      <a:pt x="6299" y="2989"/>
                    </a:cubicBezTo>
                    <a:lnTo>
                      <a:pt x="536" y="6977"/>
                    </a:lnTo>
                    <a:cubicBezTo>
                      <a:pt x="417" y="6537"/>
                      <a:pt x="358" y="6084"/>
                      <a:pt x="358" y="5620"/>
                    </a:cubicBezTo>
                    <a:cubicBezTo>
                      <a:pt x="358" y="2715"/>
                      <a:pt x="2715" y="369"/>
                      <a:pt x="5620" y="369"/>
                    </a:cubicBezTo>
                    <a:close/>
                    <a:moveTo>
                      <a:pt x="10359" y="3417"/>
                    </a:moveTo>
                    <a:cubicBezTo>
                      <a:pt x="10668" y="4096"/>
                      <a:pt x="10835" y="4858"/>
                      <a:pt x="10835" y="5620"/>
                    </a:cubicBezTo>
                    <a:cubicBezTo>
                      <a:pt x="10871" y="7418"/>
                      <a:pt x="9966" y="9013"/>
                      <a:pt x="8561" y="9966"/>
                    </a:cubicBezTo>
                    <a:lnTo>
                      <a:pt x="5358" y="5394"/>
                    </a:lnTo>
                    <a:lnTo>
                      <a:pt x="7001" y="4191"/>
                    </a:lnTo>
                    <a:cubicBezTo>
                      <a:pt x="7585" y="4989"/>
                      <a:pt x="8263" y="5679"/>
                      <a:pt x="8311" y="5739"/>
                    </a:cubicBezTo>
                    <a:cubicBezTo>
                      <a:pt x="8335" y="5763"/>
                      <a:pt x="8382" y="5799"/>
                      <a:pt x="8430" y="5799"/>
                    </a:cubicBezTo>
                    <a:cubicBezTo>
                      <a:pt x="8478" y="5799"/>
                      <a:pt x="8513" y="5775"/>
                      <a:pt x="8549" y="5739"/>
                    </a:cubicBezTo>
                    <a:cubicBezTo>
                      <a:pt x="8609" y="5679"/>
                      <a:pt x="9764" y="4513"/>
                      <a:pt x="10359" y="3417"/>
                    </a:cubicBezTo>
                    <a:close/>
                    <a:moveTo>
                      <a:pt x="5096" y="5608"/>
                    </a:moveTo>
                    <a:lnTo>
                      <a:pt x="8275" y="10156"/>
                    </a:lnTo>
                    <a:cubicBezTo>
                      <a:pt x="8025" y="10287"/>
                      <a:pt x="7775" y="10406"/>
                      <a:pt x="7525" y="10513"/>
                    </a:cubicBezTo>
                    <a:lnTo>
                      <a:pt x="4430" y="6096"/>
                    </a:lnTo>
                    <a:lnTo>
                      <a:pt x="5096" y="5608"/>
                    </a:lnTo>
                    <a:close/>
                    <a:moveTo>
                      <a:pt x="6466" y="3310"/>
                    </a:moveTo>
                    <a:cubicBezTo>
                      <a:pt x="6573" y="3501"/>
                      <a:pt x="6692" y="3715"/>
                      <a:pt x="6823" y="3905"/>
                    </a:cubicBezTo>
                    <a:lnTo>
                      <a:pt x="3215" y="6537"/>
                    </a:lnTo>
                    <a:cubicBezTo>
                      <a:pt x="3132" y="6596"/>
                      <a:pt x="3132" y="6739"/>
                      <a:pt x="3203" y="6811"/>
                    </a:cubicBezTo>
                    <a:cubicBezTo>
                      <a:pt x="3236" y="6843"/>
                      <a:pt x="3283" y="6862"/>
                      <a:pt x="3329" y="6862"/>
                    </a:cubicBezTo>
                    <a:cubicBezTo>
                      <a:pt x="3366" y="6862"/>
                      <a:pt x="3403" y="6849"/>
                      <a:pt x="3429" y="6822"/>
                    </a:cubicBezTo>
                    <a:lnTo>
                      <a:pt x="4144" y="6299"/>
                    </a:lnTo>
                    <a:lnTo>
                      <a:pt x="7180" y="10632"/>
                    </a:lnTo>
                    <a:cubicBezTo>
                      <a:pt x="6668" y="10799"/>
                      <a:pt x="6156" y="10871"/>
                      <a:pt x="5620" y="10871"/>
                    </a:cubicBezTo>
                    <a:cubicBezTo>
                      <a:pt x="3751" y="10871"/>
                      <a:pt x="2132" y="9906"/>
                      <a:pt x="1191" y="8442"/>
                    </a:cubicBezTo>
                    <a:lnTo>
                      <a:pt x="2727" y="7334"/>
                    </a:lnTo>
                    <a:cubicBezTo>
                      <a:pt x="2822" y="7275"/>
                      <a:pt x="2822" y="7132"/>
                      <a:pt x="2739" y="7061"/>
                    </a:cubicBezTo>
                    <a:cubicBezTo>
                      <a:pt x="2706" y="7028"/>
                      <a:pt x="2663" y="7010"/>
                      <a:pt x="2620" y="7010"/>
                    </a:cubicBezTo>
                    <a:cubicBezTo>
                      <a:pt x="2585" y="7010"/>
                      <a:pt x="2551" y="7022"/>
                      <a:pt x="2525" y="7049"/>
                    </a:cubicBezTo>
                    <a:lnTo>
                      <a:pt x="1012" y="8144"/>
                    </a:lnTo>
                    <a:cubicBezTo>
                      <a:pt x="870" y="7894"/>
                      <a:pt x="751" y="7608"/>
                      <a:pt x="655" y="7334"/>
                    </a:cubicBezTo>
                    <a:lnTo>
                      <a:pt x="6466" y="3310"/>
                    </a:lnTo>
                    <a:close/>
                    <a:moveTo>
                      <a:pt x="5608" y="0"/>
                    </a:moveTo>
                    <a:cubicBezTo>
                      <a:pt x="4108" y="0"/>
                      <a:pt x="2715" y="584"/>
                      <a:pt x="1643" y="1643"/>
                    </a:cubicBezTo>
                    <a:cubicBezTo>
                      <a:pt x="584" y="2703"/>
                      <a:pt x="0" y="4120"/>
                      <a:pt x="0" y="5620"/>
                    </a:cubicBezTo>
                    <a:cubicBezTo>
                      <a:pt x="0" y="7120"/>
                      <a:pt x="584" y="8525"/>
                      <a:pt x="1643" y="9597"/>
                    </a:cubicBezTo>
                    <a:cubicBezTo>
                      <a:pt x="2691" y="10644"/>
                      <a:pt x="4108" y="11228"/>
                      <a:pt x="5608" y="11228"/>
                    </a:cubicBezTo>
                    <a:cubicBezTo>
                      <a:pt x="7120" y="11228"/>
                      <a:pt x="8513" y="10644"/>
                      <a:pt x="9585" y="9597"/>
                    </a:cubicBezTo>
                    <a:cubicBezTo>
                      <a:pt x="10645" y="8537"/>
                      <a:pt x="11228" y="7120"/>
                      <a:pt x="11228" y="5620"/>
                    </a:cubicBezTo>
                    <a:cubicBezTo>
                      <a:pt x="11228" y="4715"/>
                      <a:pt x="11002" y="3822"/>
                      <a:pt x="10585" y="3012"/>
                    </a:cubicBezTo>
                    <a:cubicBezTo>
                      <a:pt x="10692" y="2762"/>
                      <a:pt x="10752" y="2524"/>
                      <a:pt x="10752" y="2310"/>
                    </a:cubicBezTo>
                    <a:cubicBezTo>
                      <a:pt x="10752" y="1048"/>
                      <a:pt x="9716" y="0"/>
                      <a:pt x="8442" y="0"/>
                    </a:cubicBezTo>
                    <a:cubicBezTo>
                      <a:pt x="8037" y="0"/>
                      <a:pt x="7668" y="107"/>
                      <a:pt x="7358" y="286"/>
                    </a:cubicBezTo>
                    <a:cubicBezTo>
                      <a:pt x="6787" y="107"/>
                      <a:pt x="6204" y="0"/>
                      <a:pt x="560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Google Shape;1115;p29">
            <a:extLst>
              <a:ext uri="{FF2B5EF4-FFF2-40B4-BE49-F238E27FC236}">
                <a16:creationId xmlns:a16="http://schemas.microsoft.com/office/drawing/2014/main" id="{9247B95D-1BAE-436B-9630-BF56C1D2091C}"/>
              </a:ext>
            </a:extLst>
          </p:cNvPr>
          <p:cNvSpPr txBox="1"/>
          <p:nvPr/>
        </p:nvSpPr>
        <p:spPr>
          <a:xfrm>
            <a:off x="4300523" y="3846360"/>
            <a:ext cx="1528010" cy="4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Shop &amp; Service</a:t>
            </a:r>
          </a:p>
        </p:txBody>
      </p:sp>
      <p:sp>
        <p:nvSpPr>
          <p:cNvPr id="53" name="Google Shape;1891;p36">
            <a:extLst>
              <a:ext uri="{FF2B5EF4-FFF2-40B4-BE49-F238E27FC236}">
                <a16:creationId xmlns:a16="http://schemas.microsoft.com/office/drawing/2014/main" id="{287E3F0A-2E70-4E86-8135-9591D9D06DD3}"/>
              </a:ext>
            </a:extLst>
          </p:cNvPr>
          <p:cNvSpPr txBox="1">
            <a:spLocks/>
          </p:cNvSpPr>
          <p:nvPr/>
        </p:nvSpPr>
        <p:spPr>
          <a:xfrm flipH="1">
            <a:off x="390680" y="1413593"/>
            <a:ext cx="30123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dk1"/>
              </a:buClr>
              <a:buSzPts val="1100"/>
            </a:pPr>
            <a:r>
              <a:rPr lang="en-US" dirty="0">
                <a:solidFill>
                  <a:srgbClr val="434343"/>
                </a:solidFill>
              </a:rPr>
              <a:t>Retrieve all venues in 500m radius for a given address via Foursquare API</a:t>
            </a:r>
          </a:p>
          <a:p>
            <a:pPr algn="r"/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59D38E5-723A-46F6-A96A-4E4A5DEFE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9" y="2846311"/>
            <a:ext cx="3434550" cy="12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" grpId="0"/>
      <p:bldP spid="1115" grpId="0"/>
      <p:bldP spid="1116" grpId="0"/>
      <p:bldP spid="1117" grpId="0"/>
      <p:bldP spid="38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Dimension Reduction: PCA vs UMAP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15B54-9E92-46B1-986F-5B1DB8DD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39" y="1496092"/>
            <a:ext cx="3107883" cy="2712723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F0DBC61-6DB9-4AE3-8424-9B473DD3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75" y="1768021"/>
            <a:ext cx="3520512" cy="23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116;p29">
            <a:extLst>
              <a:ext uri="{FF2B5EF4-FFF2-40B4-BE49-F238E27FC236}">
                <a16:creationId xmlns:a16="http://schemas.microsoft.com/office/drawing/2014/main" id="{0D8A9672-EB2D-42A7-A605-F1D2E4E50BB4}"/>
              </a:ext>
            </a:extLst>
          </p:cNvPr>
          <p:cNvSpPr txBox="1"/>
          <p:nvPr/>
        </p:nvSpPr>
        <p:spPr>
          <a:xfrm>
            <a:off x="1150310" y="4383535"/>
            <a:ext cx="2578851" cy="4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PCA</a:t>
            </a: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" name="Google Shape;1116;p29">
            <a:extLst>
              <a:ext uri="{FF2B5EF4-FFF2-40B4-BE49-F238E27FC236}">
                <a16:creationId xmlns:a16="http://schemas.microsoft.com/office/drawing/2014/main" id="{EF26E870-83DA-452F-B356-A32A3FC7946A}"/>
              </a:ext>
            </a:extLst>
          </p:cNvPr>
          <p:cNvSpPr txBox="1"/>
          <p:nvPr/>
        </p:nvSpPr>
        <p:spPr>
          <a:xfrm>
            <a:off x="5598279" y="4402803"/>
            <a:ext cx="2578851" cy="4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UMAP</a:t>
            </a:r>
            <a:endParaRPr sz="1200"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" name="Google Shape;14331;p66">
            <a:extLst>
              <a:ext uri="{FF2B5EF4-FFF2-40B4-BE49-F238E27FC236}">
                <a16:creationId xmlns:a16="http://schemas.microsoft.com/office/drawing/2014/main" id="{DA1ADD0D-2BD2-482E-9D2E-2A3A918E9516}"/>
              </a:ext>
            </a:extLst>
          </p:cNvPr>
          <p:cNvSpPr/>
          <p:nvPr/>
        </p:nvSpPr>
        <p:spPr>
          <a:xfrm>
            <a:off x="7195533" y="4339362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4332;p66">
            <a:extLst>
              <a:ext uri="{FF2B5EF4-FFF2-40B4-BE49-F238E27FC236}">
                <a16:creationId xmlns:a16="http://schemas.microsoft.com/office/drawing/2014/main" id="{6F754792-417F-4F54-A172-2E8F6257A595}"/>
              </a:ext>
            </a:extLst>
          </p:cNvPr>
          <p:cNvSpPr/>
          <p:nvPr/>
        </p:nvSpPr>
        <p:spPr>
          <a:xfrm>
            <a:off x="7310160" y="4377641"/>
            <a:ext cx="257155" cy="236006"/>
          </a:xfrm>
          <a:custGeom>
            <a:avLst/>
            <a:gdLst/>
            <a:ahLst/>
            <a:cxnLst/>
            <a:rect l="l" t="t" r="r" b="b"/>
            <a:pathLst>
              <a:path w="9788" h="8983" extrusionOk="0">
                <a:moveTo>
                  <a:pt x="9066" y="0"/>
                </a:moveTo>
                <a:lnTo>
                  <a:pt x="826" y="8248"/>
                </a:lnTo>
                <a:cubicBezTo>
                  <a:pt x="597" y="8470"/>
                  <a:pt x="312" y="8629"/>
                  <a:pt x="0" y="8698"/>
                </a:cubicBezTo>
                <a:cubicBezTo>
                  <a:pt x="257" y="8886"/>
                  <a:pt x="569" y="8983"/>
                  <a:pt x="888" y="8983"/>
                </a:cubicBezTo>
                <a:cubicBezTo>
                  <a:pt x="1297" y="8983"/>
                  <a:pt x="1693" y="8823"/>
                  <a:pt x="1977" y="8532"/>
                </a:cubicBezTo>
                <a:lnTo>
                  <a:pt x="9787" y="722"/>
                </a:lnTo>
                <a:lnTo>
                  <a:pt x="906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99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Clustering: HDBscan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1034A-5D25-435C-B871-ACE525CF2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29" y="1034100"/>
            <a:ext cx="4289729" cy="39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7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6187542" y="1959906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881146" y="1959906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2"/>
          </p:nvPr>
        </p:nvSpPr>
        <p:spPr>
          <a:xfrm>
            <a:off x="3675248" y="20155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8"/>
          </p:nvPr>
        </p:nvSpPr>
        <p:spPr>
          <a:xfrm>
            <a:off x="5842402" y="20234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ctrTitle" idx="6"/>
          </p:nvPr>
        </p:nvSpPr>
        <p:spPr>
          <a:xfrm>
            <a:off x="5387384" y="2660886"/>
            <a:ext cx="305148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sz="1400" dirty="0">
                <a:latin typeface="EB Garamond"/>
                <a:ea typeface="EB Garamond"/>
                <a:sym typeface="EB Garamond"/>
              </a:rPr>
              <a:t>Application</a:t>
            </a:r>
            <a:r>
              <a:rPr lang="en-SG" sz="1400" dirty="0"/>
              <a:t> </a:t>
            </a:r>
            <a:r>
              <a:rPr lang="en-SG" sz="1400" dirty="0">
                <a:latin typeface="EB Garamond"/>
                <a:ea typeface="EB Garamond"/>
                <a:sym typeface="EB Garamond"/>
              </a:rPr>
              <a:t>Demonstration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18"/>
          </p:nvPr>
        </p:nvSpPr>
        <p:spPr>
          <a:xfrm>
            <a:off x="1521771" y="20155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6" name="Google Shape;166;p16"/>
          <p:cNvSpPr txBox="1">
            <a:spLocks noGrp="1"/>
          </p:cNvSpPr>
          <p:nvPr>
            <p:ph type="ctrTitle" idx="16"/>
          </p:nvPr>
        </p:nvSpPr>
        <p:spPr>
          <a:xfrm>
            <a:off x="1013396" y="2660996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sz="1400" dirty="0">
                <a:latin typeface="EB Garamond"/>
                <a:ea typeface="EB Garamond"/>
                <a:sym typeface="EB Garamond"/>
              </a:rPr>
              <a:t>Predicting Monthly Rental</a:t>
            </a:r>
          </a:p>
        </p:txBody>
      </p:sp>
      <p:sp>
        <p:nvSpPr>
          <p:cNvPr id="171" name="Google Shape;171;p16"/>
          <p:cNvSpPr txBox="1">
            <a:spLocks noGrp="1"/>
          </p:cNvSpPr>
          <p:nvPr>
            <p:ph type="ctrTitle"/>
          </p:nvPr>
        </p:nvSpPr>
        <p:spPr>
          <a:xfrm>
            <a:off x="3386995" y="2660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sz="1400" dirty="0" err="1">
                <a:latin typeface="EB Garamond"/>
                <a:ea typeface="EB Garamond"/>
                <a:sym typeface="EB Garamond"/>
              </a:rPr>
              <a:t>Neighbhourhood</a:t>
            </a:r>
            <a:r>
              <a:rPr lang="en-SG" sz="1400" dirty="0"/>
              <a:t> </a:t>
            </a:r>
            <a:r>
              <a:rPr lang="en-SG" sz="1400" dirty="0">
                <a:latin typeface="EB Garamond"/>
                <a:ea typeface="EB Garamond"/>
                <a:sym typeface="EB Garamond"/>
              </a:rPr>
              <a:t>Clustering</a:t>
            </a:r>
          </a:p>
        </p:txBody>
      </p:sp>
      <p:grpSp>
        <p:nvGrpSpPr>
          <p:cNvPr id="174" name="Google Shape;174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75" name="Google Shape;175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78" name="Google Shape;178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155" grpId="0"/>
      <p:bldP spid="157" grpId="0"/>
      <p:bldP spid="162" grpId="0"/>
      <p:bldP spid="164" grpId="0"/>
      <p:bldP spid="166" grpId="0"/>
      <p:bldP spid="1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Intepretation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99079-7703-48BB-9F74-EE794CC1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6" y="1136339"/>
            <a:ext cx="7108467" cy="39515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6848C1-B0EF-4321-A9DD-79994C163DC4}"/>
              </a:ext>
            </a:extLst>
          </p:cNvPr>
          <p:cNvCxnSpPr/>
          <p:nvPr/>
        </p:nvCxnSpPr>
        <p:spPr>
          <a:xfrm>
            <a:off x="1458884" y="1311965"/>
            <a:ext cx="5527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1FC6C5-A7F5-465B-B29E-388E67C36D16}"/>
              </a:ext>
            </a:extLst>
          </p:cNvPr>
          <p:cNvCxnSpPr/>
          <p:nvPr/>
        </p:nvCxnSpPr>
        <p:spPr>
          <a:xfrm>
            <a:off x="3527548" y="1321241"/>
            <a:ext cx="5527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318D-908E-4624-A4E0-ECC2FD7ACDF0}"/>
              </a:ext>
            </a:extLst>
          </p:cNvPr>
          <p:cNvCxnSpPr/>
          <p:nvPr/>
        </p:nvCxnSpPr>
        <p:spPr>
          <a:xfrm>
            <a:off x="5635968" y="3270636"/>
            <a:ext cx="5527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0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Visualization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B9593-7489-4968-94B6-55B663443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75" y="1150154"/>
            <a:ext cx="8086476" cy="39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59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Web Application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481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6A7069-9A60-4925-AC6C-A02B9BC9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608" y="1034100"/>
            <a:ext cx="4715123" cy="3734073"/>
          </a:xfrm>
          <a:prstGeom prst="rect">
            <a:avLst/>
          </a:prstGeom>
        </p:spPr>
      </p:pic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80028-B29F-4222-B8FE-2D705C0E5741}"/>
              </a:ext>
            </a:extLst>
          </p:cNvPr>
          <p:cNvSpPr txBox="1"/>
          <p:nvPr/>
        </p:nvSpPr>
        <p:spPr>
          <a:xfrm>
            <a:off x="2548393" y="4423500"/>
            <a:ext cx="4715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https://smartercondosearch.herokuapp.com/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35806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36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867" name="Google Shape;1867;p36"/>
          <p:cNvGrpSpPr/>
          <p:nvPr/>
        </p:nvGrpSpPr>
        <p:grpSpPr>
          <a:xfrm>
            <a:off x="6086323" y="1653090"/>
            <a:ext cx="3481645" cy="3406550"/>
            <a:chOff x="4095386" y="2301250"/>
            <a:chExt cx="2149164" cy="2102809"/>
          </a:xfrm>
        </p:grpSpPr>
        <p:sp>
          <p:nvSpPr>
            <p:cNvPr id="1868" name="Google Shape;1868;p36"/>
            <p:cNvSpPr/>
            <p:nvPr/>
          </p:nvSpPr>
          <p:spPr>
            <a:xfrm>
              <a:off x="4095386" y="3018809"/>
              <a:ext cx="804850" cy="1043075"/>
            </a:xfrm>
            <a:custGeom>
              <a:avLst/>
              <a:gdLst/>
              <a:ahLst/>
              <a:cxnLst/>
              <a:rect l="l" t="t" r="r" b="b"/>
              <a:pathLst>
                <a:path w="32194" h="41723" extrusionOk="0">
                  <a:moveTo>
                    <a:pt x="16306" y="0"/>
                  </a:moveTo>
                  <a:cubicBezTo>
                    <a:pt x="15667" y="0"/>
                    <a:pt x="15019" y="35"/>
                    <a:pt x="14365" y="107"/>
                  </a:cubicBezTo>
                  <a:cubicBezTo>
                    <a:pt x="7098" y="867"/>
                    <a:pt x="1268" y="6275"/>
                    <a:pt x="465" y="13035"/>
                  </a:cubicBezTo>
                  <a:cubicBezTo>
                    <a:pt x="1" y="16879"/>
                    <a:pt x="1099" y="20682"/>
                    <a:pt x="3550" y="23639"/>
                  </a:cubicBezTo>
                  <a:cubicBezTo>
                    <a:pt x="5366" y="25878"/>
                    <a:pt x="6296" y="28709"/>
                    <a:pt x="6127" y="31582"/>
                  </a:cubicBezTo>
                  <a:cubicBezTo>
                    <a:pt x="6084" y="31793"/>
                    <a:pt x="6084" y="32004"/>
                    <a:pt x="6127" y="32215"/>
                  </a:cubicBezTo>
                  <a:cubicBezTo>
                    <a:pt x="6127" y="37454"/>
                    <a:pt x="10647" y="41637"/>
                    <a:pt x="16266" y="41721"/>
                  </a:cubicBezTo>
                  <a:cubicBezTo>
                    <a:pt x="16322" y="41722"/>
                    <a:pt x="16377" y="41723"/>
                    <a:pt x="16432" y="41723"/>
                  </a:cubicBezTo>
                  <a:cubicBezTo>
                    <a:pt x="21936" y="41723"/>
                    <a:pt x="26534" y="37571"/>
                    <a:pt x="26659" y="32384"/>
                  </a:cubicBezTo>
                  <a:cubicBezTo>
                    <a:pt x="26659" y="31920"/>
                    <a:pt x="26659" y="31455"/>
                    <a:pt x="26575" y="30990"/>
                  </a:cubicBezTo>
                  <a:cubicBezTo>
                    <a:pt x="26279" y="28413"/>
                    <a:pt x="27082" y="25878"/>
                    <a:pt x="28772" y="23935"/>
                  </a:cubicBezTo>
                  <a:cubicBezTo>
                    <a:pt x="30968" y="21358"/>
                    <a:pt x="32194" y="18105"/>
                    <a:pt x="32194" y="14683"/>
                  </a:cubicBezTo>
                  <a:cubicBezTo>
                    <a:pt x="32154" y="6571"/>
                    <a:pt x="25068" y="0"/>
                    <a:pt x="16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4343611" y="3422034"/>
              <a:ext cx="323200" cy="982025"/>
            </a:xfrm>
            <a:custGeom>
              <a:avLst/>
              <a:gdLst/>
              <a:ahLst/>
              <a:cxnLst/>
              <a:rect l="l" t="t" r="r" b="b"/>
              <a:pathLst>
                <a:path w="12928" h="39281" extrusionOk="0">
                  <a:moveTo>
                    <a:pt x="6295" y="1"/>
                  </a:moveTo>
                  <a:cubicBezTo>
                    <a:pt x="5894" y="1"/>
                    <a:pt x="5492" y="265"/>
                    <a:pt x="5450" y="793"/>
                  </a:cubicBezTo>
                  <a:lnTo>
                    <a:pt x="5492" y="8524"/>
                  </a:lnTo>
                  <a:lnTo>
                    <a:pt x="1690" y="3328"/>
                  </a:lnTo>
                  <a:cubicBezTo>
                    <a:pt x="1515" y="3102"/>
                    <a:pt x="1250" y="2981"/>
                    <a:pt x="994" y="2981"/>
                  </a:cubicBezTo>
                  <a:cubicBezTo>
                    <a:pt x="817" y="2981"/>
                    <a:pt x="645" y="3038"/>
                    <a:pt x="507" y="3159"/>
                  </a:cubicBezTo>
                  <a:cubicBezTo>
                    <a:pt x="84" y="3412"/>
                    <a:pt x="0" y="3961"/>
                    <a:pt x="296" y="4342"/>
                  </a:cubicBezTo>
                  <a:lnTo>
                    <a:pt x="5196" y="11017"/>
                  </a:lnTo>
                  <a:cubicBezTo>
                    <a:pt x="5281" y="11143"/>
                    <a:pt x="5365" y="11228"/>
                    <a:pt x="5492" y="11270"/>
                  </a:cubicBezTo>
                  <a:lnTo>
                    <a:pt x="5619" y="38436"/>
                  </a:lnTo>
                  <a:cubicBezTo>
                    <a:pt x="5619" y="38900"/>
                    <a:pt x="5999" y="39281"/>
                    <a:pt x="6464" y="39281"/>
                  </a:cubicBezTo>
                  <a:cubicBezTo>
                    <a:pt x="6971" y="39281"/>
                    <a:pt x="7351" y="38900"/>
                    <a:pt x="7309" y="38436"/>
                  </a:cubicBezTo>
                  <a:lnTo>
                    <a:pt x="7224" y="17861"/>
                  </a:lnTo>
                  <a:lnTo>
                    <a:pt x="12632" y="11355"/>
                  </a:lnTo>
                  <a:cubicBezTo>
                    <a:pt x="12928" y="10974"/>
                    <a:pt x="12886" y="10468"/>
                    <a:pt x="12548" y="10172"/>
                  </a:cubicBezTo>
                  <a:cubicBezTo>
                    <a:pt x="12381" y="10024"/>
                    <a:pt x="12182" y="9957"/>
                    <a:pt x="11986" y="9957"/>
                  </a:cubicBezTo>
                  <a:cubicBezTo>
                    <a:pt x="11735" y="9957"/>
                    <a:pt x="11489" y="10066"/>
                    <a:pt x="11322" y="10256"/>
                  </a:cubicBezTo>
                  <a:lnTo>
                    <a:pt x="7224" y="15199"/>
                  </a:lnTo>
                  <a:lnTo>
                    <a:pt x="7140" y="793"/>
                  </a:lnTo>
                  <a:cubicBezTo>
                    <a:pt x="7098" y="265"/>
                    <a:pt x="6696" y="1"/>
                    <a:pt x="629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5047850" y="2301250"/>
              <a:ext cx="972775" cy="1260800"/>
            </a:xfrm>
            <a:custGeom>
              <a:avLst/>
              <a:gdLst/>
              <a:ahLst/>
              <a:cxnLst/>
              <a:rect l="l" t="t" r="r" b="b"/>
              <a:pathLst>
                <a:path w="38911" h="50432" extrusionOk="0">
                  <a:moveTo>
                    <a:pt x="19282" y="1"/>
                  </a:moveTo>
                  <a:cubicBezTo>
                    <a:pt x="8639" y="1"/>
                    <a:pt x="1" y="8002"/>
                    <a:pt x="1" y="17856"/>
                  </a:cubicBezTo>
                  <a:cubicBezTo>
                    <a:pt x="1" y="21954"/>
                    <a:pt x="1521" y="25926"/>
                    <a:pt x="4225" y="29010"/>
                  </a:cubicBezTo>
                  <a:cubicBezTo>
                    <a:pt x="6253" y="31333"/>
                    <a:pt x="7225" y="34417"/>
                    <a:pt x="6845" y="37502"/>
                  </a:cubicBezTo>
                  <a:cubicBezTo>
                    <a:pt x="6760" y="38093"/>
                    <a:pt x="6760" y="38642"/>
                    <a:pt x="6760" y="39234"/>
                  </a:cubicBezTo>
                  <a:cubicBezTo>
                    <a:pt x="6969" y="45451"/>
                    <a:pt x="12494" y="50432"/>
                    <a:pt x="19142" y="50432"/>
                  </a:cubicBezTo>
                  <a:cubicBezTo>
                    <a:pt x="19225" y="50432"/>
                    <a:pt x="19309" y="50431"/>
                    <a:pt x="19392" y="50429"/>
                  </a:cubicBezTo>
                  <a:cubicBezTo>
                    <a:pt x="26194" y="50303"/>
                    <a:pt x="31602" y="45191"/>
                    <a:pt x="31602" y="38896"/>
                  </a:cubicBezTo>
                  <a:lnTo>
                    <a:pt x="31602" y="38177"/>
                  </a:lnTo>
                  <a:cubicBezTo>
                    <a:pt x="31391" y="34671"/>
                    <a:pt x="32447" y="31249"/>
                    <a:pt x="34644" y="28545"/>
                  </a:cubicBezTo>
                  <a:cubicBezTo>
                    <a:pt x="37601" y="24954"/>
                    <a:pt x="38911" y="20307"/>
                    <a:pt x="38362" y="15702"/>
                  </a:cubicBezTo>
                  <a:cubicBezTo>
                    <a:pt x="37305" y="7548"/>
                    <a:pt x="30292" y="1042"/>
                    <a:pt x="21462" y="112"/>
                  </a:cubicBezTo>
                  <a:cubicBezTo>
                    <a:pt x="20728" y="37"/>
                    <a:pt x="20000" y="1"/>
                    <a:pt x="19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5337925" y="2783550"/>
              <a:ext cx="382750" cy="1449125"/>
            </a:xfrm>
            <a:custGeom>
              <a:avLst/>
              <a:gdLst/>
              <a:ahLst/>
              <a:cxnLst/>
              <a:rect l="l" t="t" r="r" b="b"/>
              <a:pathLst>
                <a:path w="15310" h="57965" extrusionOk="0">
                  <a:moveTo>
                    <a:pt x="7705" y="1"/>
                  </a:moveTo>
                  <a:cubicBezTo>
                    <a:pt x="7325" y="1"/>
                    <a:pt x="6987" y="339"/>
                    <a:pt x="6987" y="719"/>
                  </a:cubicBezTo>
                  <a:lnTo>
                    <a:pt x="6987" y="11070"/>
                  </a:lnTo>
                  <a:lnTo>
                    <a:pt x="1832" y="3972"/>
                  </a:lnTo>
                  <a:cubicBezTo>
                    <a:pt x="1676" y="3743"/>
                    <a:pt x="1464" y="3648"/>
                    <a:pt x="1256" y="3648"/>
                  </a:cubicBezTo>
                  <a:cubicBezTo>
                    <a:pt x="735" y="3648"/>
                    <a:pt x="239" y="4243"/>
                    <a:pt x="692" y="4817"/>
                  </a:cubicBezTo>
                  <a:lnTo>
                    <a:pt x="6564" y="12886"/>
                  </a:lnTo>
                  <a:cubicBezTo>
                    <a:pt x="6649" y="13055"/>
                    <a:pt x="6818" y="13140"/>
                    <a:pt x="6944" y="13182"/>
                  </a:cubicBezTo>
                  <a:lnTo>
                    <a:pt x="6944" y="19012"/>
                  </a:lnTo>
                  <a:lnTo>
                    <a:pt x="1410" y="12422"/>
                  </a:lnTo>
                  <a:cubicBezTo>
                    <a:pt x="1257" y="12289"/>
                    <a:pt x="1090" y="12233"/>
                    <a:pt x="931" y="12233"/>
                  </a:cubicBezTo>
                  <a:cubicBezTo>
                    <a:pt x="428" y="12233"/>
                    <a:pt x="1" y="12795"/>
                    <a:pt x="354" y="13309"/>
                  </a:cubicBezTo>
                  <a:lnTo>
                    <a:pt x="6987" y="21251"/>
                  </a:lnTo>
                  <a:lnTo>
                    <a:pt x="6987" y="57247"/>
                  </a:lnTo>
                  <a:cubicBezTo>
                    <a:pt x="6987" y="57627"/>
                    <a:pt x="7282" y="57923"/>
                    <a:pt x="7663" y="57965"/>
                  </a:cubicBezTo>
                  <a:cubicBezTo>
                    <a:pt x="8085" y="57923"/>
                    <a:pt x="8381" y="57627"/>
                    <a:pt x="8381" y="57247"/>
                  </a:cubicBezTo>
                  <a:lnTo>
                    <a:pt x="8381" y="21251"/>
                  </a:lnTo>
                  <a:lnTo>
                    <a:pt x="15014" y="13309"/>
                  </a:lnTo>
                  <a:cubicBezTo>
                    <a:pt x="15309" y="13013"/>
                    <a:pt x="15267" y="12591"/>
                    <a:pt x="14971" y="12337"/>
                  </a:cubicBezTo>
                  <a:cubicBezTo>
                    <a:pt x="14834" y="12219"/>
                    <a:pt x="14661" y="12156"/>
                    <a:pt x="14489" y="12156"/>
                  </a:cubicBezTo>
                  <a:cubicBezTo>
                    <a:pt x="14290" y="12156"/>
                    <a:pt x="14093" y="12240"/>
                    <a:pt x="13957" y="12422"/>
                  </a:cubicBezTo>
                  <a:lnTo>
                    <a:pt x="8381" y="19012"/>
                  </a:lnTo>
                  <a:lnTo>
                    <a:pt x="8381" y="13182"/>
                  </a:lnTo>
                  <a:cubicBezTo>
                    <a:pt x="8550" y="13140"/>
                    <a:pt x="8719" y="13055"/>
                    <a:pt x="8803" y="12886"/>
                  </a:cubicBezTo>
                  <a:lnTo>
                    <a:pt x="14676" y="4817"/>
                  </a:lnTo>
                  <a:cubicBezTo>
                    <a:pt x="15129" y="4243"/>
                    <a:pt x="14632" y="3648"/>
                    <a:pt x="14111" y="3648"/>
                  </a:cubicBezTo>
                  <a:cubicBezTo>
                    <a:pt x="13903" y="3648"/>
                    <a:pt x="13692" y="3743"/>
                    <a:pt x="13535" y="3972"/>
                  </a:cubicBezTo>
                  <a:lnTo>
                    <a:pt x="8381" y="11070"/>
                  </a:lnTo>
                  <a:lnTo>
                    <a:pt x="8381" y="719"/>
                  </a:lnTo>
                  <a:cubicBezTo>
                    <a:pt x="8381" y="339"/>
                    <a:pt x="8085" y="1"/>
                    <a:pt x="770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36"/>
          <p:cNvGrpSpPr/>
          <p:nvPr/>
        </p:nvGrpSpPr>
        <p:grpSpPr>
          <a:xfrm>
            <a:off x="6489414" y="2915087"/>
            <a:ext cx="2792057" cy="2314899"/>
            <a:chOff x="202950" y="1579375"/>
            <a:chExt cx="1537900" cy="1275075"/>
          </a:xfrm>
        </p:grpSpPr>
        <p:sp>
          <p:nvSpPr>
            <p:cNvPr id="1875" name="Google Shape;1875;p36"/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9" name="Google Shape;1889;p36"/>
          <p:cNvSpPr/>
          <p:nvPr/>
        </p:nvSpPr>
        <p:spPr>
          <a:xfrm>
            <a:off x="944935" y="811246"/>
            <a:ext cx="1067402" cy="636186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36"/>
          <p:cNvSpPr/>
          <p:nvPr/>
        </p:nvSpPr>
        <p:spPr>
          <a:xfrm>
            <a:off x="5479175" y="312600"/>
            <a:ext cx="1655580" cy="972905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36"/>
          <p:cNvSpPr/>
          <p:nvPr/>
        </p:nvSpPr>
        <p:spPr>
          <a:xfrm>
            <a:off x="7626050" y="3701695"/>
            <a:ext cx="214002" cy="283905"/>
          </a:xfrm>
          <a:custGeom>
            <a:avLst/>
            <a:gdLst/>
            <a:ahLst/>
            <a:cxnLst/>
            <a:rect l="l" t="t" r="r" b="b"/>
            <a:pathLst>
              <a:path w="4715" h="11806" extrusionOk="0">
                <a:moveTo>
                  <a:pt x="1240" y="0"/>
                </a:moveTo>
                <a:cubicBezTo>
                  <a:pt x="554" y="0"/>
                  <a:pt x="0" y="554"/>
                  <a:pt x="0" y="1240"/>
                </a:cubicBezTo>
                <a:lnTo>
                  <a:pt x="0" y="11806"/>
                </a:lnTo>
                <a:lnTo>
                  <a:pt x="4715" y="11806"/>
                </a:lnTo>
                <a:lnTo>
                  <a:pt x="4715" y="1240"/>
                </a:lnTo>
                <a:cubicBezTo>
                  <a:pt x="4715" y="554"/>
                  <a:pt x="4161" y="0"/>
                  <a:pt x="3475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36"/>
          <p:cNvSpPr/>
          <p:nvPr/>
        </p:nvSpPr>
        <p:spPr>
          <a:xfrm>
            <a:off x="7892750" y="3701695"/>
            <a:ext cx="214002" cy="283905"/>
          </a:xfrm>
          <a:custGeom>
            <a:avLst/>
            <a:gdLst/>
            <a:ahLst/>
            <a:cxnLst/>
            <a:rect l="l" t="t" r="r" b="b"/>
            <a:pathLst>
              <a:path w="4715" h="11806" extrusionOk="0">
                <a:moveTo>
                  <a:pt x="1240" y="0"/>
                </a:moveTo>
                <a:cubicBezTo>
                  <a:pt x="554" y="0"/>
                  <a:pt x="0" y="554"/>
                  <a:pt x="0" y="1240"/>
                </a:cubicBezTo>
                <a:lnTo>
                  <a:pt x="0" y="11806"/>
                </a:lnTo>
                <a:lnTo>
                  <a:pt x="4715" y="11806"/>
                </a:lnTo>
                <a:lnTo>
                  <a:pt x="4715" y="1240"/>
                </a:lnTo>
                <a:cubicBezTo>
                  <a:pt x="4715" y="554"/>
                  <a:pt x="4161" y="0"/>
                  <a:pt x="3475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38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APPENDIX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434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Data Cleaning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6779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Imputation with Random Forest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29A65-11D3-47E0-967B-A8B9104F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9" y="1644808"/>
            <a:ext cx="7991061" cy="3498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D61535-416E-45FA-B981-787CBA81CC2C}"/>
              </a:ext>
            </a:extLst>
          </p:cNvPr>
          <p:cNvSpPr txBox="1"/>
          <p:nvPr/>
        </p:nvSpPr>
        <p:spPr>
          <a:xfrm>
            <a:off x="723569" y="1113183"/>
            <a:ext cx="5279666" cy="31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that imputation does not alter our data distribution.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8278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KEY INSIGHTS: Detecting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Outliers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CE27D-890E-479D-B382-64AD156A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865"/>
            <a:ext cx="9144000" cy="30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1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Detecting</a:t>
            </a:r>
            <a:r>
              <a:rPr lang="en" dirty="0"/>
              <a:t>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Outliers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86E0C-F063-4EBE-A602-0AF83171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563807"/>
            <a:ext cx="8245503" cy="25658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5A8492-D95E-476A-877B-B4F5C9D29734}"/>
              </a:ext>
            </a:extLst>
          </p:cNvPr>
          <p:cNvSpPr/>
          <p:nvPr/>
        </p:nvSpPr>
        <p:spPr>
          <a:xfrm>
            <a:off x="5669280" y="1852654"/>
            <a:ext cx="365760" cy="314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023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743025" y="2221200"/>
            <a:ext cx="3571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Predicting Monthly Rental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024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EDA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234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4" y="720000"/>
            <a:ext cx="6039195" cy="265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Univariate Analysis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B3665-7100-4FD3-8D42-F3CCA13DF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" y="1163073"/>
            <a:ext cx="9144000" cy="33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7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4" y="720000"/>
            <a:ext cx="6039195" cy="265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Understanding Correlation between Feature and Target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F534A-922E-4C10-AEF0-8CB0A1FA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53" y="1225158"/>
            <a:ext cx="8353025" cy="37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5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Dealing with Multicolinearity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F8EA1-5150-45A1-A911-49AB5C7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53" y="1056322"/>
            <a:ext cx="5704386" cy="40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238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34343"/>
                </a:solidFill>
              </a:rPr>
              <a:t>Neighbourhood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-US" dirty="0">
                <a:solidFill>
                  <a:srgbClr val="434343"/>
                </a:solidFill>
              </a:rPr>
              <a:t>Clustering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839492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UMAP Hyperparameter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DAC87E-B7FB-41DF-85CC-22681AC2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43" y="1034100"/>
            <a:ext cx="5012399" cy="410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A6D1F042-6144-43F4-A00C-8E2729074AC0}"/>
              </a:ext>
            </a:extLst>
          </p:cNvPr>
          <p:cNvSpPr/>
          <p:nvPr/>
        </p:nvSpPr>
        <p:spPr>
          <a:xfrm>
            <a:off x="349859" y="2571750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8684F-5503-49AF-9DC2-94ED565393E4}"/>
              </a:ext>
            </a:extLst>
          </p:cNvPr>
          <p:cNvSpPr txBox="1"/>
          <p:nvPr/>
        </p:nvSpPr>
        <p:spPr>
          <a:xfrm rot="16200000">
            <a:off x="-414678" y="2623932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</a:t>
            </a:r>
            <a:r>
              <a:rPr lang="en-US" dirty="0" err="1"/>
              <a:t>neighbours</a:t>
            </a:r>
            <a:endParaRPr lang="en-SG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1A40AE1-97B7-4A8C-978A-D36E3FA95877}"/>
              </a:ext>
            </a:extLst>
          </p:cNvPr>
          <p:cNvSpPr/>
          <p:nvPr/>
        </p:nvSpPr>
        <p:spPr>
          <a:xfrm rot="5400000">
            <a:off x="7371967" y="4331562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05743-86AC-419B-BA24-D39BC6928926}"/>
              </a:ext>
            </a:extLst>
          </p:cNvPr>
          <p:cNvSpPr txBox="1"/>
          <p:nvPr/>
        </p:nvSpPr>
        <p:spPr>
          <a:xfrm>
            <a:off x="6607430" y="4383744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minimum distance</a:t>
            </a:r>
            <a:endParaRPr lang="en-S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D2AD49-3673-4065-A6E6-F128B389B257}"/>
              </a:ext>
            </a:extLst>
          </p:cNvPr>
          <p:cNvSpPr/>
          <p:nvPr/>
        </p:nvSpPr>
        <p:spPr>
          <a:xfrm>
            <a:off x="1474891" y="1825785"/>
            <a:ext cx="1037721" cy="803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74256-F148-4B75-BE00-F231740C1731}"/>
              </a:ext>
            </a:extLst>
          </p:cNvPr>
          <p:cNvSpPr txBox="1"/>
          <p:nvPr/>
        </p:nvSpPr>
        <p:spPr>
          <a:xfrm>
            <a:off x="169091" y="1348200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 parameter</a:t>
            </a:r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A43D75-15E6-41E4-946D-8840204BDC4B}"/>
              </a:ext>
            </a:extLst>
          </p:cNvPr>
          <p:cNvCxnSpPr/>
          <p:nvPr/>
        </p:nvCxnSpPr>
        <p:spPr>
          <a:xfrm>
            <a:off x="1091855" y="1677725"/>
            <a:ext cx="466601" cy="394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904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HDBscan Hyperparameter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A6D1F042-6144-43F4-A00C-8E2729074AC0}"/>
              </a:ext>
            </a:extLst>
          </p:cNvPr>
          <p:cNvSpPr/>
          <p:nvPr/>
        </p:nvSpPr>
        <p:spPr>
          <a:xfrm>
            <a:off x="349859" y="2571750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8684F-5503-49AF-9DC2-94ED565393E4}"/>
              </a:ext>
            </a:extLst>
          </p:cNvPr>
          <p:cNvSpPr txBox="1"/>
          <p:nvPr/>
        </p:nvSpPr>
        <p:spPr>
          <a:xfrm rot="16200000">
            <a:off x="-414678" y="2623932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epsilon</a:t>
            </a:r>
            <a:endParaRPr lang="en-SG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1A40AE1-97B7-4A8C-978A-D36E3FA95877}"/>
              </a:ext>
            </a:extLst>
          </p:cNvPr>
          <p:cNvSpPr/>
          <p:nvPr/>
        </p:nvSpPr>
        <p:spPr>
          <a:xfrm rot="5400000">
            <a:off x="7371967" y="4331562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05743-86AC-419B-BA24-D39BC6928926}"/>
              </a:ext>
            </a:extLst>
          </p:cNvPr>
          <p:cNvSpPr txBox="1"/>
          <p:nvPr/>
        </p:nvSpPr>
        <p:spPr>
          <a:xfrm>
            <a:off x="6607430" y="4383744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size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74256-F148-4B75-BE00-F231740C1731}"/>
              </a:ext>
            </a:extLst>
          </p:cNvPr>
          <p:cNvSpPr txBox="1"/>
          <p:nvPr/>
        </p:nvSpPr>
        <p:spPr>
          <a:xfrm>
            <a:off x="169091" y="1348200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 clusters</a:t>
            </a:r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A43D75-15E6-41E4-946D-8840204BDC4B}"/>
              </a:ext>
            </a:extLst>
          </p:cNvPr>
          <p:cNvCxnSpPr>
            <a:cxnSpLocks/>
          </p:cNvCxnSpPr>
          <p:nvPr/>
        </p:nvCxnSpPr>
        <p:spPr>
          <a:xfrm>
            <a:off x="1091855" y="1677725"/>
            <a:ext cx="800555" cy="2226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6A670855-FA91-4B51-A2A0-03EC3103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48" y="1034100"/>
            <a:ext cx="4282844" cy="40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DD2AD49-3673-4065-A6E6-F128B389B257}"/>
              </a:ext>
            </a:extLst>
          </p:cNvPr>
          <p:cNvSpPr/>
          <p:nvPr/>
        </p:nvSpPr>
        <p:spPr>
          <a:xfrm>
            <a:off x="1665135" y="3768918"/>
            <a:ext cx="1412020" cy="1248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9713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Recommender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0742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03" name="Google Shape;203;p18"/>
          <p:cNvSpPr txBox="1"/>
          <p:nvPr/>
        </p:nvSpPr>
        <p:spPr>
          <a:xfrm>
            <a:off x="799132" y="1265449"/>
            <a:ext cx="1641917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</a:t>
            </a:r>
            <a:endParaRPr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474961" y="1782828"/>
            <a:ext cx="2358151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Feature Importance weightage</a:t>
            </a: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1054172" y="3475424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66AA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3145761" y="1358934"/>
            <a:ext cx="2562402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</a:t>
            </a:r>
            <a:endParaRPr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3103452" y="1750010"/>
            <a:ext cx="2562402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KNeighbours</a:t>
            </a: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6478738" y="1369732"/>
            <a:ext cx="162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Deployment</a:t>
            </a:r>
            <a:endParaRPr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5927625" y="1681309"/>
            <a:ext cx="2688858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Flask &amp; Heroku</a:t>
            </a: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11" name="Google Shape;211;p18"/>
          <p:cNvGrpSpPr/>
          <p:nvPr/>
        </p:nvGrpSpPr>
        <p:grpSpPr>
          <a:xfrm>
            <a:off x="1135116" y="2932717"/>
            <a:ext cx="1028570" cy="677894"/>
            <a:chOff x="1928200" y="3132125"/>
            <a:chExt cx="1512825" cy="997050"/>
          </a:xfrm>
        </p:grpSpPr>
        <p:sp>
          <p:nvSpPr>
            <p:cNvPr id="212" name="Google Shape;212;p18"/>
            <p:cNvSpPr/>
            <p:nvPr/>
          </p:nvSpPr>
          <p:spPr>
            <a:xfrm>
              <a:off x="2718300" y="3132125"/>
              <a:ext cx="416325" cy="261200"/>
            </a:xfrm>
            <a:custGeom>
              <a:avLst/>
              <a:gdLst/>
              <a:ahLst/>
              <a:cxnLst/>
              <a:rect l="l" t="t" r="r" b="b"/>
              <a:pathLst>
                <a:path w="16653" h="10448" extrusionOk="0">
                  <a:moveTo>
                    <a:pt x="8336" y="1"/>
                  </a:moveTo>
                  <a:cubicBezTo>
                    <a:pt x="6313" y="1"/>
                    <a:pt x="4597" y="1526"/>
                    <a:pt x="4396" y="3554"/>
                  </a:cubicBezTo>
                  <a:cubicBezTo>
                    <a:pt x="4104" y="3469"/>
                    <a:pt x="3804" y="3432"/>
                    <a:pt x="3503" y="3432"/>
                  </a:cubicBezTo>
                  <a:cubicBezTo>
                    <a:pt x="1569" y="3432"/>
                    <a:pt x="0" y="5000"/>
                    <a:pt x="0" y="6935"/>
                  </a:cubicBezTo>
                  <a:cubicBezTo>
                    <a:pt x="0" y="8869"/>
                    <a:pt x="1569" y="10447"/>
                    <a:pt x="3503" y="10447"/>
                  </a:cubicBezTo>
                  <a:lnTo>
                    <a:pt x="13581" y="10447"/>
                  </a:lnTo>
                  <a:cubicBezTo>
                    <a:pt x="15271" y="10447"/>
                    <a:pt x="16652" y="9067"/>
                    <a:pt x="16652" y="7376"/>
                  </a:cubicBezTo>
                  <a:cubicBezTo>
                    <a:pt x="16652" y="5682"/>
                    <a:pt x="15281" y="4305"/>
                    <a:pt x="13598" y="4305"/>
                  </a:cubicBezTo>
                  <a:cubicBezTo>
                    <a:pt x="13592" y="4305"/>
                    <a:pt x="13587" y="4305"/>
                    <a:pt x="13581" y="4305"/>
                  </a:cubicBezTo>
                  <a:cubicBezTo>
                    <a:pt x="13093" y="4305"/>
                    <a:pt x="12614" y="4418"/>
                    <a:pt x="12182" y="4643"/>
                  </a:cubicBezTo>
                  <a:cubicBezTo>
                    <a:pt x="12238" y="4389"/>
                    <a:pt x="12266" y="4127"/>
                    <a:pt x="12266" y="3864"/>
                  </a:cubicBezTo>
                  <a:cubicBezTo>
                    <a:pt x="12219" y="1779"/>
                    <a:pt x="10557" y="88"/>
                    <a:pt x="8481" y="3"/>
                  </a:cubicBezTo>
                  <a:cubicBezTo>
                    <a:pt x="8432" y="2"/>
                    <a:pt x="8384" y="1"/>
                    <a:pt x="8336" y="1"/>
                  </a:cubicBezTo>
                  <a:close/>
                </a:path>
              </a:pathLst>
            </a:custGeom>
            <a:solidFill>
              <a:srgbClr val="FFF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2850725" y="3580650"/>
              <a:ext cx="512350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2993700" y="3850450"/>
              <a:ext cx="226375" cy="278725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2844375" y="3580650"/>
              <a:ext cx="596650" cy="250800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2015075" y="3146825"/>
              <a:ext cx="912200" cy="982350"/>
            </a:xfrm>
            <a:custGeom>
              <a:avLst/>
              <a:gdLst/>
              <a:ahLst/>
              <a:cxnLst/>
              <a:rect l="l" t="t" r="r" b="b"/>
              <a:pathLst>
                <a:path w="36488" h="39294" extrusionOk="0">
                  <a:moveTo>
                    <a:pt x="18241" y="0"/>
                  </a:moveTo>
                  <a:cubicBezTo>
                    <a:pt x="17941" y="0"/>
                    <a:pt x="17643" y="78"/>
                    <a:pt x="17375" y="233"/>
                  </a:cubicBezTo>
                  <a:lnTo>
                    <a:pt x="892" y="9596"/>
                  </a:lnTo>
                  <a:cubicBezTo>
                    <a:pt x="338" y="9906"/>
                    <a:pt x="0" y="10488"/>
                    <a:pt x="0" y="11118"/>
                  </a:cubicBezTo>
                  <a:lnTo>
                    <a:pt x="0" y="37537"/>
                  </a:lnTo>
                  <a:cubicBezTo>
                    <a:pt x="0" y="38504"/>
                    <a:pt x="789" y="39293"/>
                    <a:pt x="1757" y="39293"/>
                  </a:cubicBezTo>
                  <a:lnTo>
                    <a:pt x="36488" y="39293"/>
                  </a:lnTo>
                  <a:lnTo>
                    <a:pt x="36488" y="11118"/>
                  </a:lnTo>
                  <a:cubicBezTo>
                    <a:pt x="36488" y="10488"/>
                    <a:pt x="36140" y="9906"/>
                    <a:pt x="35596" y="9596"/>
                  </a:cubicBezTo>
                  <a:lnTo>
                    <a:pt x="19113" y="233"/>
                  </a:lnTo>
                  <a:cubicBezTo>
                    <a:pt x="18841" y="78"/>
                    <a:pt x="18540" y="0"/>
                    <a:pt x="18241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2282025" y="3668700"/>
              <a:ext cx="378300" cy="460475"/>
            </a:xfrm>
            <a:custGeom>
              <a:avLst/>
              <a:gdLst/>
              <a:ahLst/>
              <a:cxnLst/>
              <a:rect l="l" t="t" r="r" b="b"/>
              <a:pathLst>
                <a:path w="15132" h="18419" extrusionOk="0">
                  <a:moveTo>
                    <a:pt x="1757" y="1"/>
                  </a:moveTo>
                  <a:cubicBezTo>
                    <a:pt x="780" y="1"/>
                    <a:pt x="1" y="790"/>
                    <a:pt x="1" y="1757"/>
                  </a:cubicBezTo>
                  <a:lnTo>
                    <a:pt x="1" y="18418"/>
                  </a:lnTo>
                  <a:lnTo>
                    <a:pt x="15131" y="18418"/>
                  </a:lnTo>
                  <a:lnTo>
                    <a:pt x="15131" y="1757"/>
                  </a:lnTo>
                  <a:cubicBezTo>
                    <a:pt x="15131" y="790"/>
                    <a:pt x="14342" y="1"/>
                    <a:pt x="133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1928200" y="3146825"/>
              <a:ext cx="1083150" cy="367875"/>
            </a:xfrm>
            <a:custGeom>
              <a:avLst/>
              <a:gdLst/>
              <a:ahLst/>
              <a:cxnLst/>
              <a:rect l="l" t="t" r="r" b="b"/>
              <a:pathLst>
                <a:path w="43326" h="14715" extrusionOk="0">
                  <a:moveTo>
                    <a:pt x="21716" y="0"/>
                  </a:moveTo>
                  <a:cubicBezTo>
                    <a:pt x="21416" y="0"/>
                    <a:pt x="21118" y="78"/>
                    <a:pt x="20850" y="233"/>
                  </a:cubicBezTo>
                  <a:lnTo>
                    <a:pt x="1146" y="11418"/>
                  </a:lnTo>
                  <a:cubicBezTo>
                    <a:pt x="301" y="11897"/>
                    <a:pt x="0" y="12977"/>
                    <a:pt x="489" y="13823"/>
                  </a:cubicBezTo>
                  <a:cubicBezTo>
                    <a:pt x="812" y="14392"/>
                    <a:pt x="1403" y="14710"/>
                    <a:pt x="2014" y="14710"/>
                  </a:cubicBezTo>
                  <a:cubicBezTo>
                    <a:pt x="2309" y="14710"/>
                    <a:pt x="2608" y="14636"/>
                    <a:pt x="2884" y="14480"/>
                  </a:cubicBezTo>
                  <a:lnTo>
                    <a:pt x="21714" y="3783"/>
                  </a:lnTo>
                  <a:lnTo>
                    <a:pt x="40545" y="14480"/>
                  </a:lnTo>
                  <a:cubicBezTo>
                    <a:pt x="40808" y="14630"/>
                    <a:pt x="41109" y="14705"/>
                    <a:pt x="41419" y="14715"/>
                  </a:cubicBezTo>
                  <a:cubicBezTo>
                    <a:pt x="42217" y="14715"/>
                    <a:pt x="42921" y="14179"/>
                    <a:pt x="43119" y="13409"/>
                  </a:cubicBezTo>
                  <a:cubicBezTo>
                    <a:pt x="43325" y="12630"/>
                    <a:pt x="42987" y="11813"/>
                    <a:pt x="42292" y="11418"/>
                  </a:cubicBezTo>
                  <a:lnTo>
                    <a:pt x="22588" y="233"/>
                  </a:lnTo>
                  <a:cubicBezTo>
                    <a:pt x="22316" y="78"/>
                    <a:pt x="22015" y="0"/>
                    <a:pt x="21716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3940473" y="2787168"/>
            <a:ext cx="993176" cy="823443"/>
            <a:chOff x="202950" y="1579375"/>
            <a:chExt cx="1537900" cy="1275075"/>
          </a:xfrm>
        </p:grpSpPr>
        <p:sp>
          <p:nvSpPr>
            <p:cNvPr id="220" name="Google Shape;220;p18"/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015775" y="2593800"/>
              <a:ext cx="46275" cy="71875"/>
            </a:xfrm>
            <a:custGeom>
              <a:avLst/>
              <a:gdLst/>
              <a:ahLst/>
              <a:cxnLst/>
              <a:rect l="l" t="t" r="r" b="b"/>
              <a:pathLst>
                <a:path w="1851" h="2875" extrusionOk="0">
                  <a:moveTo>
                    <a:pt x="921" y="1"/>
                  </a:moveTo>
                  <a:cubicBezTo>
                    <a:pt x="413" y="1"/>
                    <a:pt x="0" y="424"/>
                    <a:pt x="19" y="940"/>
                  </a:cubicBezTo>
                  <a:lnTo>
                    <a:pt x="19" y="1964"/>
                  </a:lnTo>
                  <a:cubicBezTo>
                    <a:pt x="19" y="2471"/>
                    <a:pt x="423" y="2875"/>
                    <a:pt x="921" y="2875"/>
                  </a:cubicBezTo>
                  <a:cubicBezTo>
                    <a:pt x="1428" y="2875"/>
                    <a:pt x="1832" y="2471"/>
                    <a:pt x="1832" y="1964"/>
                  </a:cubicBezTo>
                  <a:lnTo>
                    <a:pt x="1832" y="940"/>
                  </a:lnTo>
                  <a:cubicBezTo>
                    <a:pt x="1850" y="424"/>
                    <a:pt x="1437" y="1"/>
                    <a:pt x="921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27225" y="2009625"/>
              <a:ext cx="258075" cy="248250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>
            <a:off x="6869580" y="3506554"/>
            <a:ext cx="41659" cy="104057"/>
          </a:xfrm>
          <a:custGeom>
            <a:avLst/>
            <a:gdLst/>
            <a:ahLst/>
            <a:cxnLst/>
            <a:rect l="l" t="t" r="r" b="b"/>
            <a:pathLst>
              <a:path w="2734" h="6829" extrusionOk="0">
                <a:moveTo>
                  <a:pt x="1363" y="0"/>
                </a:moveTo>
                <a:cubicBezTo>
                  <a:pt x="545" y="0"/>
                  <a:pt x="1" y="545"/>
                  <a:pt x="1" y="1362"/>
                </a:cubicBezTo>
                <a:lnTo>
                  <a:pt x="1" y="6828"/>
                </a:lnTo>
                <a:lnTo>
                  <a:pt x="2734" y="6828"/>
                </a:lnTo>
                <a:lnTo>
                  <a:pt x="2734" y="1362"/>
                </a:lnTo>
                <a:cubicBezTo>
                  <a:pt x="2734" y="545"/>
                  <a:pt x="2189" y="0"/>
                  <a:pt x="1363" y="0"/>
                </a:cubicBezTo>
                <a:close/>
              </a:path>
            </a:pathLst>
          </a:custGeom>
          <a:solidFill>
            <a:srgbClr val="F9BF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>
            <a:off x="6755293" y="2623922"/>
            <a:ext cx="1069946" cy="986689"/>
            <a:chOff x="5747675" y="2580200"/>
            <a:chExt cx="1629525" cy="1502725"/>
          </a:xfrm>
        </p:grpSpPr>
        <p:sp>
          <p:nvSpPr>
            <p:cNvPr id="238" name="Google Shape;238;p18"/>
            <p:cNvSpPr/>
            <p:nvPr/>
          </p:nvSpPr>
          <p:spPr>
            <a:xfrm>
              <a:off x="7149400" y="3843875"/>
              <a:ext cx="68375" cy="170725"/>
            </a:xfrm>
            <a:custGeom>
              <a:avLst/>
              <a:gdLst/>
              <a:ahLst/>
              <a:cxnLst/>
              <a:rect l="l" t="t" r="r" b="b"/>
              <a:pathLst>
                <a:path w="2735" h="6829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6534700" y="2580200"/>
              <a:ext cx="68350" cy="205000"/>
            </a:xfrm>
            <a:custGeom>
              <a:avLst/>
              <a:gdLst/>
              <a:ahLst/>
              <a:cxnLst/>
              <a:rect l="l" t="t" r="r" b="b"/>
              <a:pathLst>
                <a:path w="2734" h="8200" extrusionOk="0">
                  <a:moveTo>
                    <a:pt x="1372" y="0"/>
                  </a:moveTo>
                  <a:cubicBezTo>
                    <a:pt x="546" y="0"/>
                    <a:pt x="1" y="545"/>
                    <a:pt x="1" y="1371"/>
                  </a:cubicBezTo>
                  <a:lnTo>
                    <a:pt x="1" y="6828"/>
                  </a:lnTo>
                  <a:cubicBezTo>
                    <a:pt x="1" y="7655"/>
                    <a:pt x="546" y="8199"/>
                    <a:pt x="1372" y="8199"/>
                  </a:cubicBezTo>
                  <a:cubicBezTo>
                    <a:pt x="2189" y="8199"/>
                    <a:pt x="2734" y="7655"/>
                    <a:pt x="2734" y="6828"/>
                  </a:cubicBezTo>
                  <a:lnTo>
                    <a:pt x="2734" y="1371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159025" y="2750900"/>
              <a:ext cx="819725" cy="1263700"/>
            </a:xfrm>
            <a:custGeom>
              <a:avLst/>
              <a:gdLst/>
              <a:ahLst/>
              <a:cxnLst/>
              <a:rect l="l" t="t" r="r" b="b"/>
              <a:pathLst>
                <a:path w="32789" h="50548" extrusionOk="0">
                  <a:moveTo>
                    <a:pt x="10933" y="0"/>
                  </a:moveTo>
                  <a:cubicBezTo>
                    <a:pt x="10106" y="0"/>
                    <a:pt x="9562" y="545"/>
                    <a:pt x="9562" y="1371"/>
                  </a:cubicBezTo>
                  <a:lnTo>
                    <a:pt x="9562" y="4104"/>
                  </a:lnTo>
                  <a:cubicBezTo>
                    <a:pt x="9562" y="4921"/>
                    <a:pt x="9017" y="5466"/>
                    <a:pt x="8200" y="5466"/>
                  </a:cubicBezTo>
                  <a:lnTo>
                    <a:pt x="1372" y="5466"/>
                  </a:lnTo>
                  <a:cubicBezTo>
                    <a:pt x="545" y="5466"/>
                    <a:pt x="1" y="6011"/>
                    <a:pt x="1" y="6837"/>
                  </a:cubicBezTo>
                  <a:lnTo>
                    <a:pt x="1" y="50547"/>
                  </a:lnTo>
                  <a:lnTo>
                    <a:pt x="32788" y="50547"/>
                  </a:lnTo>
                  <a:lnTo>
                    <a:pt x="32788" y="6828"/>
                  </a:lnTo>
                  <a:cubicBezTo>
                    <a:pt x="32788" y="6011"/>
                    <a:pt x="32243" y="5466"/>
                    <a:pt x="31426" y="5466"/>
                  </a:cubicBezTo>
                  <a:lnTo>
                    <a:pt x="24589" y="5466"/>
                  </a:lnTo>
                  <a:cubicBezTo>
                    <a:pt x="23772" y="5466"/>
                    <a:pt x="23227" y="4921"/>
                    <a:pt x="23227" y="4104"/>
                  </a:cubicBezTo>
                  <a:lnTo>
                    <a:pt x="23227" y="1371"/>
                  </a:lnTo>
                  <a:cubicBezTo>
                    <a:pt x="23227" y="554"/>
                    <a:pt x="22682" y="0"/>
                    <a:pt x="2185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6261400" y="2990150"/>
              <a:ext cx="614975" cy="136450"/>
            </a:xfrm>
            <a:custGeom>
              <a:avLst/>
              <a:gdLst/>
              <a:ahLst/>
              <a:cxnLst/>
              <a:rect l="l" t="t" r="r" b="b"/>
              <a:pathLst>
                <a:path w="24599" h="5458" extrusionOk="0">
                  <a:moveTo>
                    <a:pt x="1372" y="0"/>
                  </a:moveTo>
                  <a:cubicBezTo>
                    <a:pt x="555" y="0"/>
                    <a:pt x="1" y="536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57"/>
                    <a:pt x="1372" y="5457"/>
                  </a:cubicBezTo>
                  <a:lnTo>
                    <a:pt x="23227" y="5457"/>
                  </a:lnTo>
                  <a:cubicBezTo>
                    <a:pt x="24044" y="5457"/>
                    <a:pt x="24598" y="491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6261400" y="319490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1"/>
                    <a:pt x="24598" y="4104"/>
                  </a:cubicBezTo>
                  <a:lnTo>
                    <a:pt x="24598" y="1371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6261400" y="3399875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2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6261400" y="360485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817625" y="4014575"/>
              <a:ext cx="1502750" cy="68350"/>
            </a:xfrm>
            <a:custGeom>
              <a:avLst/>
              <a:gdLst/>
              <a:ahLst/>
              <a:cxnLst/>
              <a:rect l="l" t="t" r="r" b="b"/>
              <a:pathLst>
                <a:path w="60110" h="2734" extrusionOk="0">
                  <a:moveTo>
                    <a:pt x="1363" y="0"/>
                  </a:moveTo>
                  <a:cubicBezTo>
                    <a:pt x="546" y="0"/>
                    <a:pt x="1" y="545"/>
                    <a:pt x="1" y="1371"/>
                  </a:cubicBezTo>
                  <a:cubicBezTo>
                    <a:pt x="1" y="2188"/>
                    <a:pt x="546" y="2733"/>
                    <a:pt x="1363" y="2733"/>
                  </a:cubicBezTo>
                  <a:lnTo>
                    <a:pt x="58738" y="2733"/>
                  </a:lnTo>
                  <a:cubicBezTo>
                    <a:pt x="59555" y="2733"/>
                    <a:pt x="60109" y="2188"/>
                    <a:pt x="60109" y="1371"/>
                  </a:cubicBezTo>
                  <a:cubicBezTo>
                    <a:pt x="60109" y="545"/>
                    <a:pt x="59565" y="0"/>
                    <a:pt x="58738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6466375" y="3809600"/>
              <a:ext cx="205000" cy="205000"/>
            </a:xfrm>
            <a:custGeom>
              <a:avLst/>
              <a:gdLst/>
              <a:ahLst/>
              <a:cxnLst/>
              <a:rect l="l" t="t" r="r" b="b"/>
              <a:pathLst>
                <a:path w="8200" h="8200" extrusionOk="0">
                  <a:moveTo>
                    <a:pt x="1" y="0"/>
                  </a:moveTo>
                  <a:lnTo>
                    <a:pt x="1" y="8199"/>
                  </a:lnTo>
                  <a:lnTo>
                    <a:pt x="8200" y="8199"/>
                  </a:lnTo>
                  <a:lnTo>
                    <a:pt x="8200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7397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62" y="0"/>
                  </a:moveTo>
                  <a:cubicBezTo>
                    <a:pt x="545" y="0"/>
                    <a:pt x="0" y="545"/>
                    <a:pt x="0" y="1371"/>
                  </a:cubicBezTo>
                  <a:lnTo>
                    <a:pt x="0" y="4104"/>
                  </a:lnTo>
                  <a:cubicBezTo>
                    <a:pt x="0" y="4921"/>
                    <a:pt x="545" y="5466"/>
                    <a:pt x="1362" y="5466"/>
                  </a:cubicBezTo>
                  <a:lnTo>
                    <a:pt x="4095" y="5466"/>
                  </a:lnTo>
                  <a:cubicBezTo>
                    <a:pt x="4912" y="5466"/>
                    <a:pt x="5466" y="4921"/>
                    <a:pt x="5466" y="4104"/>
                  </a:cubicBezTo>
                  <a:lnTo>
                    <a:pt x="5466" y="1371"/>
                  </a:lnTo>
                  <a:cubicBezTo>
                    <a:pt x="5466" y="554"/>
                    <a:pt x="4921" y="0"/>
                    <a:pt x="409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62614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4105" y="5466"/>
                  </a:lnTo>
                  <a:cubicBezTo>
                    <a:pt x="4922" y="5466"/>
                    <a:pt x="5467" y="4921"/>
                    <a:pt x="5467" y="4104"/>
                  </a:cubicBezTo>
                  <a:lnTo>
                    <a:pt x="5467" y="1371"/>
                  </a:lnTo>
                  <a:cubicBezTo>
                    <a:pt x="5467" y="554"/>
                    <a:pt x="4922" y="0"/>
                    <a:pt x="41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6364000" y="2750900"/>
              <a:ext cx="409750" cy="136675"/>
            </a:xfrm>
            <a:custGeom>
              <a:avLst/>
              <a:gdLst/>
              <a:ahLst/>
              <a:cxnLst/>
              <a:rect l="l" t="t" r="r" b="b"/>
              <a:pathLst>
                <a:path w="16390" h="5467" extrusionOk="0">
                  <a:moveTo>
                    <a:pt x="2734" y="0"/>
                  </a:moveTo>
                  <a:cubicBezTo>
                    <a:pt x="1907" y="0"/>
                    <a:pt x="1363" y="554"/>
                    <a:pt x="1363" y="1371"/>
                  </a:cubicBezTo>
                  <a:lnTo>
                    <a:pt x="1363" y="4104"/>
                  </a:lnTo>
                  <a:cubicBezTo>
                    <a:pt x="1363" y="4921"/>
                    <a:pt x="818" y="5466"/>
                    <a:pt x="1" y="5466"/>
                  </a:cubicBezTo>
                  <a:lnTo>
                    <a:pt x="16390" y="5466"/>
                  </a:lnTo>
                  <a:cubicBezTo>
                    <a:pt x="15573" y="5466"/>
                    <a:pt x="15028" y="4921"/>
                    <a:pt x="15028" y="4104"/>
                  </a:cubicBezTo>
                  <a:lnTo>
                    <a:pt x="15028" y="1371"/>
                  </a:lnTo>
                  <a:cubicBezTo>
                    <a:pt x="15028" y="554"/>
                    <a:pt x="14483" y="0"/>
                    <a:pt x="13657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6569000" y="3912200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76" y="0"/>
                  </a:moveTo>
                  <a:cubicBezTo>
                    <a:pt x="301" y="0"/>
                    <a:pt x="0" y="301"/>
                    <a:pt x="0" y="686"/>
                  </a:cubicBezTo>
                  <a:cubicBezTo>
                    <a:pt x="0" y="1062"/>
                    <a:pt x="301" y="1362"/>
                    <a:pt x="676" y="1362"/>
                  </a:cubicBezTo>
                  <a:cubicBezTo>
                    <a:pt x="1052" y="1362"/>
                    <a:pt x="1362" y="1062"/>
                    <a:pt x="1362" y="686"/>
                  </a:cubicBezTo>
                  <a:cubicBezTo>
                    <a:pt x="1362" y="301"/>
                    <a:pt x="1052" y="0"/>
                    <a:pt x="67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6534700" y="3912200"/>
              <a:ext cx="34075" cy="34075"/>
            </a:xfrm>
            <a:custGeom>
              <a:avLst/>
              <a:gdLst/>
              <a:ahLst/>
              <a:cxnLst/>
              <a:rect l="l" t="t" r="r" b="b"/>
              <a:pathLst>
                <a:path w="1363" h="1363" extrusionOk="0">
                  <a:moveTo>
                    <a:pt x="686" y="0"/>
                  </a:moveTo>
                  <a:cubicBezTo>
                    <a:pt x="311" y="0"/>
                    <a:pt x="1" y="301"/>
                    <a:pt x="1" y="686"/>
                  </a:cubicBezTo>
                  <a:cubicBezTo>
                    <a:pt x="1" y="1062"/>
                    <a:pt x="311" y="1362"/>
                    <a:pt x="686" y="1362"/>
                  </a:cubicBezTo>
                  <a:cubicBezTo>
                    <a:pt x="1062" y="1362"/>
                    <a:pt x="1363" y="1062"/>
                    <a:pt x="1363" y="686"/>
                  </a:cubicBezTo>
                  <a:cubicBezTo>
                    <a:pt x="1363" y="301"/>
                    <a:pt x="1062" y="0"/>
                    <a:pt x="68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747675" y="353780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3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5747675" y="331475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2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977300" y="3514325"/>
              <a:ext cx="399900" cy="384750"/>
            </a:xfrm>
            <a:custGeom>
              <a:avLst/>
              <a:gdLst/>
              <a:ahLst/>
              <a:cxnLst/>
              <a:rect l="l" t="t" r="r" b="b"/>
              <a:pathLst>
                <a:path w="15996" h="15390" extrusionOk="0">
                  <a:moveTo>
                    <a:pt x="8298" y="0"/>
                  </a:moveTo>
                  <a:cubicBezTo>
                    <a:pt x="6299" y="0"/>
                    <a:pt x="4334" y="781"/>
                    <a:pt x="2865" y="2250"/>
                  </a:cubicBezTo>
                  <a:cubicBezTo>
                    <a:pt x="658" y="4457"/>
                    <a:pt x="1" y="7763"/>
                    <a:pt x="1193" y="10637"/>
                  </a:cubicBezTo>
                  <a:cubicBezTo>
                    <a:pt x="2386" y="13511"/>
                    <a:pt x="5194" y="15389"/>
                    <a:pt x="8303" y="15389"/>
                  </a:cubicBezTo>
                  <a:cubicBezTo>
                    <a:pt x="12548" y="15380"/>
                    <a:pt x="15995" y="11942"/>
                    <a:pt x="15995" y="7688"/>
                  </a:cubicBezTo>
                  <a:cubicBezTo>
                    <a:pt x="15995" y="4579"/>
                    <a:pt x="14117" y="1771"/>
                    <a:pt x="11243" y="588"/>
                  </a:cubicBezTo>
                  <a:cubicBezTo>
                    <a:pt x="10290" y="192"/>
                    <a:pt x="9290" y="0"/>
                    <a:pt x="8298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8"/>
          <p:cNvSpPr/>
          <p:nvPr/>
        </p:nvSpPr>
        <p:spPr>
          <a:xfrm rot="-8100000">
            <a:off x="77318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 rot="-8100000">
            <a:off x="3634310" y="3253186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 rot="-8100000">
            <a:off x="627263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>
            <a:off x="1435726" y="3111000"/>
            <a:ext cx="108159" cy="104042"/>
          </a:xfrm>
          <a:custGeom>
            <a:avLst/>
            <a:gdLst/>
            <a:ahLst/>
            <a:cxnLst/>
            <a:rect l="l" t="t" r="r" b="b"/>
            <a:pathLst>
              <a:path w="10323" h="9930" extrusionOk="0">
                <a:moveTo>
                  <a:pt x="5363" y="1"/>
                </a:moveTo>
                <a:cubicBezTo>
                  <a:pt x="3353" y="1"/>
                  <a:pt x="1541" y="1203"/>
                  <a:pt x="771" y="3063"/>
                </a:cubicBezTo>
                <a:cubicBezTo>
                  <a:pt x="0" y="4922"/>
                  <a:pt x="432" y="7054"/>
                  <a:pt x="1851" y="8472"/>
                </a:cubicBezTo>
                <a:cubicBezTo>
                  <a:pt x="2801" y="9422"/>
                  <a:pt x="4071" y="9930"/>
                  <a:pt x="5365" y="9930"/>
                </a:cubicBezTo>
                <a:cubicBezTo>
                  <a:pt x="6003" y="9930"/>
                  <a:pt x="6647" y="9807"/>
                  <a:pt x="7260" y="9553"/>
                </a:cubicBezTo>
                <a:cubicBezTo>
                  <a:pt x="9120" y="8782"/>
                  <a:pt x="10322" y="6970"/>
                  <a:pt x="10322" y="4960"/>
                </a:cubicBezTo>
                <a:cubicBezTo>
                  <a:pt x="10322" y="2217"/>
                  <a:pt x="8106" y="1"/>
                  <a:pt x="5363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1135122" y="3475424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9AD7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10;p18">
            <a:extLst>
              <a:ext uri="{FF2B5EF4-FFF2-40B4-BE49-F238E27FC236}">
                <a16:creationId xmlns:a16="http://schemas.microsoft.com/office/drawing/2014/main" id="{C662B19E-F54A-40A7-9FDF-EBCF02DE5D32}"/>
              </a:ext>
            </a:extLst>
          </p:cNvPr>
          <p:cNvSpPr/>
          <p:nvPr/>
        </p:nvSpPr>
        <p:spPr>
          <a:xfrm>
            <a:off x="895476" y="3332174"/>
            <a:ext cx="620206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0;p18">
            <a:extLst>
              <a:ext uri="{FF2B5EF4-FFF2-40B4-BE49-F238E27FC236}">
                <a16:creationId xmlns:a16="http://schemas.microsoft.com/office/drawing/2014/main" id="{E6B44941-7B08-4969-B379-B1D79CBFA7E7}"/>
              </a:ext>
            </a:extLst>
          </p:cNvPr>
          <p:cNvSpPr/>
          <p:nvPr/>
        </p:nvSpPr>
        <p:spPr>
          <a:xfrm>
            <a:off x="1612613" y="3334141"/>
            <a:ext cx="2877657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;p18">
            <a:extLst>
              <a:ext uri="{FF2B5EF4-FFF2-40B4-BE49-F238E27FC236}">
                <a16:creationId xmlns:a16="http://schemas.microsoft.com/office/drawing/2014/main" id="{24F77231-81B7-4B00-82A5-9B2312F998EA}"/>
              </a:ext>
            </a:extLst>
          </p:cNvPr>
          <p:cNvSpPr/>
          <p:nvPr/>
        </p:nvSpPr>
        <p:spPr>
          <a:xfrm>
            <a:off x="4411875" y="3320793"/>
            <a:ext cx="2877657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74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ABCF85-946A-4A12-8D70-DE291FA455FA}"/>
              </a:ext>
            </a:extLst>
          </p:cNvPr>
          <p:cNvGrpSpPr/>
          <p:nvPr/>
        </p:nvGrpSpPr>
        <p:grpSpPr>
          <a:xfrm>
            <a:off x="679247" y="1265449"/>
            <a:ext cx="1907100" cy="2347062"/>
            <a:chOff x="679247" y="1265449"/>
            <a:chExt cx="1907100" cy="2347062"/>
          </a:xfrm>
        </p:grpSpPr>
        <p:sp>
          <p:nvSpPr>
            <p:cNvPr id="205" name="Google Shape;205;p18"/>
            <p:cNvSpPr/>
            <p:nvPr/>
          </p:nvSpPr>
          <p:spPr>
            <a:xfrm>
              <a:off x="105417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35726" y="3111000"/>
              <a:ext cx="108159" cy="104042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13512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5C59D-B59A-40E7-8EAB-092F023BB6C2}"/>
                </a:ext>
              </a:extLst>
            </p:cNvPr>
            <p:cNvGrpSpPr/>
            <p:nvPr/>
          </p:nvGrpSpPr>
          <p:grpSpPr>
            <a:xfrm>
              <a:off x="679247" y="1265449"/>
              <a:ext cx="1907100" cy="2345162"/>
              <a:chOff x="679247" y="1265449"/>
              <a:chExt cx="1907100" cy="2345162"/>
            </a:xfrm>
          </p:grpSpPr>
          <p:sp>
            <p:nvSpPr>
              <p:cNvPr id="255" name="Google Shape;255;p18"/>
              <p:cNvSpPr/>
              <p:nvPr/>
            </p:nvSpPr>
            <p:spPr>
              <a:xfrm rot="-8100000">
                <a:off x="773185" y="3253173"/>
                <a:ext cx="184131" cy="184131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69994D5-C367-4FD9-95BD-3034927DCD9D}"/>
                  </a:ext>
                </a:extLst>
              </p:cNvPr>
              <p:cNvGrpSpPr/>
              <p:nvPr/>
            </p:nvGrpSpPr>
            <p:grpSpPr>
              <a:xfrm>
                <a:off x="679247" y="1265449"/>
                <a:ext cx="1907100" cy="2345162"/>
                <a:chOff x="679247" y="1265449"/>
                <a:chExt cx="1907100" cy="2345162"/>
              </a:xfrm>
            </p:grpSpPr>
            <p:sp>
              <p:nvSpPr>
                <p:cNvPr id="203" name="Google Shape;203;p18"/>
                <p:cNvSpPr txBox="1"/>
                <p:nvPr/>
              </p:nvSpPr>
              <p:spPr>
                <a:xfrm>
                  <a:off x="799133" y="1265449"/>
                  <a:ext cx="1509600" cy="33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dirty="0">
                      <a:solidFill>
                        <a:srgbClr val="434343"/>
                      </a:solidFill>
                      <a:latin typeface="Montserrat ExtraBold"/>
                      <a:ea typeface="Montserrat ExtraBold"/>
                      <a:cs typeface="Montserrat ExtraBold"/>
                      <a:sym typeface="Montserrat ExtraBold"/>
                    </a:rPr>
                    <a:t>Data Acquisition</a:t>
                  </a:r>
                  <a:endParaRPr dirty="0">
                    <a:solidFill>
                      <a:srgbClr val="434343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endParaRPr>
                </a:p>
              </p:txBody>
            </p:sp>
            <p:sp>
              <p:nvSpPr>
                <p:cNvPr id="204" name="Google Shape;204;p18"/>
                <p:cNvSpPr txBox="1"/>
                <p:nvPr/>
              </p:nvSpPr>
              <p:spPr>
                <a:xfrm>
                  <a:off x="679247" y="1781629"/>
                  <a:ext cx="1907100" cy="61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200" dirty="0">
                      <a:solidFill>
                        <a:srgbClr val="434343"/>
                      </a:solidFill>
                      <a:latin typeface="EB Garamond"/>
                      <a:ea typeface="EB Garamond"/>
                      <a:cs typeface="EB Garamond"/>
                      <a:sym typeface="EB Garamond"/>
                    </a:rPr>
                    <a:t>Web scrapping of property website via Selenium</a:t>
                  </a:r>
                  <a:endParaRPr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endParaRPr>
                </a:p>
              </p:txBody>
            </p:sp>
            <p:grpSp>
              <p:nvGrpSpPr>
                <p:cNvPr id="211" name="Google Shape;211;p18"/>
                <p:cNvGrpSpPr/>
                <p:nvPr/>
              </p:nvGrpSpPr>
              <p:grpSpPr>
                <a:xfrm>
                  <a:off x="1135116" y="2932717"/>
                  <a:ext cx="1028570" cy="677894"/>
                  <a:chOff x="1928200" y="3132125"/>
                  <a:chExt cx="1512825" cy="997050"/>
                </a:xfrm>
              </p:grpSpPr>
              <p:sp>
                <p:nvSpPr>
                  <p:cNvPr id="212" name="Google Shape;212;p18"/>
                  <p:cNvSpPr/>
                  <p:nvPr/>
                </p:nvSpPr>
                <p:spPr>
                  <a:xfrm>
                    <a:off x="2718300" y="3132125"/>
                    <a:ext cx="416325" cy="26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53" h="10448" extrusionOk="0">
                        <a:moveTo>
                          <a:pt x="8336" y="1"/>
                        </a:moveTo>
                        <a:cubicBezTo>
                          <a:pt x="6313" y="1"/>
                          <a:pt x="4597" y="1526"/>
                          <a:pt x="4396" y="3554"/>
                        </a:cubicBezTo>
                        <a:cubicBezTo>
                          <a:pt x="4104" y="3469"/>
                          <a:pt x="3804" y="3432"/>
                          <a:pt x="3503" y="3432"/>
                        </a:cubicBezTo>
                        <a:cubicBezTo>
                          <a:pt x="1569" y="3432"/>
                          <a:pt x="0" y="5000"/>
                          <a:pt x="0" y="6935"/>
                        </a:cubicBezTo>
                        <a:cubicBezTo>
                          <a:pt x="0" y="8869"/>
                          <a:pt x="1569" y="10447"/>
                          <a:pt x="3503" y="10447"/>
                        </a:cubicBezTo>
                        <a:lnTo>
                          <a:pt x="13581" y="10447"/>
                        </a:lnTo>
                        <a:cubicBezTo>
                          <a:pt x="15271" y="10447"/>
                          <a:pt x="16652" y="9067"/>
                          <a:pt x="16652" y="7376"/>
                        </a:cubicBezTo>
                        <a:cubicBezTo>
                          <a:pt x="16652" y="5682"/>
                          <a:pt x="15281" y="4305"/>
                          <a:pt x="13598" y="4305"/>
                        </a:cubicBezTo>
                        <a:cubicBezTo>
                          <a:pt x="13592" y="4305"/>
                          <a:pt x="13587" y="4305"/>
                          <a:pt x="13581" y="4305"/>
                        </a:cubicBezTo>
                        <a:cubicBezTo>
                          <a:pt x="13093" y="4305"/>
                          <a:pt x="12614" y="4418"/>
                          <a:pt x="12182" y="4643"/>
                        </a:cubicBezTo>
                        <a:cubicBezTo>
                          <a:pt x="12238" y="4389"/>
                          <a:pt x="12266" y="4127"/>
                          <a:pt x="12266" y="3864"/>
                        </a:cubicBezTo>
                        <a:cubicBezTo>
                          <a:pt x="12219" y="1779"/>
                          <a:pt x="10557" y="88"/>
                          <a:pt x="8481" y="3"/>
                        </a:cubicBezTo>
                        <a:cubicBezTo>
                          <a:pt x="8432" y="2"/>
                          <a:pt x="8384" y="1"/>
                          <a:pt x="8336" y="1"/>
                        </a:cubicBezTo>
                        <a:close/>
                      </a:path>
                    </a:pathLst>
                  </a:custGeom>
                  <a:solidFill>
                    <a:srgbClr val="FFF8E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213;p18"/>
                  <p:cNvSpPr/>
                  <p:nvPr/>
                </p:nvSpPr>
                <p:spPr>
                  <a:xfrm>
                    <a:off x="2850725" y="3580650"/>
                    <a:ext cx="512350" cy="54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94" h="21941" extrusionOk="0">
                        <a:moveTo>
                          <a:pt x="10242" y="1"/>
                        </a:moveTo>
                        <a:cubicBezTo>
                          <a:pt x="9942" y="1"/>
                          <a:pt x="9641" y="76"/>
                          <a:pt x="9373" y="226"/>
                        </a:cubicBezTo>
                        <a:lnTo>
                          <a:pt x="892" y="5054"/>
                        </a:lnTo>
                        <a:cubicBezTo>
                          <a:pt x="338" y="5364"/>
                          <a:pt x="0" y="5946"/>
                          <a:pt x="0" y="6585"/>
                        </a:cubicBezTo>
                        <a:lnTo>
                          <a:pt x="0" y="20184"/>
                        </a:lnTo>
                        <a:cubicBezTo>
                          <a:pt x="0" y="21151"/>
                          <a:pt x="789" y="21940"/>
                          <a:pt x="1756" y="21940"/>
                        </a:cubicBezTo>
                        <a:lnTo>
                          <a:pt x="18728" y="21940"/>
                        </a:lnTo>
                        <a:cubicBezTo>
                          <a:pt x="19705" y="21940"/>
                          <a:pt x="20493" y="21151"/>
                          <a:pt x="20493" y="20175"/>
                        </a:cubicBezTo>
                        <a:lnTo>
                          <a:pt x="20493" y="6585"/>
                        </a:lnTo>
                        <a:cubicBezTo>
                          <a:pt x="20493" y="5946"/>
                          <a:pt x="20155" y="5364"/>
                          <a:pt x="19601" y="5054"/>
                        </a:cubicBezTo>
                        <a:lnTo>
                          <a:pt x="11111" y="226"/>
                        </a:lnTo>
                        <a:cubicBezTo>
                          <a:pt x="10843" y="76"/>
                          <a:pt x="10543" y="1"/>
                          <a:pt x="10242" y="1"/>
                        </a:cubicBezTo>
                        <a:close/>
                      </a:path>
                    </a:pathLst>
                  </a:custGeom>
                  <a:solidFill>
                    <a:srgbClr val="9AD7D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214;p18"/>
                  <p:cNvSpPr/>
                  <p:nvPr/>
                </p:nvSpPr>
                <p:spPr>
                  <a:xfrm>
                    <a:off x="2993700" y="3850450"/>
                    <a:ext cx="226375" cy="27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55" h="11149" extrusionOk="0">
                        <a:moveTo>
                          <a:pt x="1757" y="0"/>
                        </a:moveTo>
                        <a:cubicBezTo>
                          <a:pt x="780" y="0"/>
                          <a:pt x="1" y="780"/>
                          <a:pt x="1" y="1756"/>
                        </a:cubicBezTo>
                        <a:lnTo>
                          <a:pt x="1" y="11148"/>
                        </a:lnTo>
                        <a:lnTo>
                          <a:pt x="9055" y="11148"/>
                        </a:lnTo>
                        <a:lnTo>
                          <a:pt x="9055" y="1756"/>
                        </a:lnTo>
                        <a:cubicBezTo>
                          <a:pt x="9055" y="780"/>
                          <a:pt x="8266" y="0"/>
                          <a:pt x="7298" y="0"/>
                        </a:cubicBezTo>
                        <a:close/>
                      </a:path>
                    </a:pathLst>
                  </a:custGeom>
                  <a:solidFill>
                    <a:srgbClr val="37344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215;p18"/>
                  <p:cNvSpPr/>
                  <p:nvPr/>
                </p:nvSpPr>
                <p:spPr>
                  <a:xfrm>
                    <a:off x="2844375" y="3580650"/>
                    <a:ext cx="596650" cy="250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66" h="10032" extrusionOk="0">
                        <a:moveTo>
                          <a:pt x="10496" y="1"/>
                        </a:moveTo>
                        <a:cubicBezTo>
                          <a:pt x="10196" y="1"/>
                          <a:pt x="9895" y="76"/>
                          <a:pt x="9627" y="226"/>
                        </a:cubicBezTo>
                        <a:lnTo>
                          <a:pt x="1137" y="5054"/>
                        </a:lnTo>
                        <a:cubicBezTo>
                          <a:pt x="292" y="5533"/>
                          <a:pt x="1" y="6613"/>
                          <a:pt x="480" y="7458"/>
                        </a:cubicBezTo>
                        <a:cubicBezTo>
                          <a:pt x="803" y="8028"/>
                          <a:pt x="1399" y="8346"/>
                          <a:pt x="2012" y="8346"/>
                        </a:cubicBezTo>
                        <a:cubicBezTo>
                          <a:pt x="2308" y="8346"/>
                          <a:pt x="2608" y="8272"/>
                          <a:pt x="2884" y="8116"/>
                        </a:cubicBezTo>
                        <a:lnTo>
                          <a:pt x="10501" y="3786"/>
                        </a:lnTo>
                        <a:lnTo>
                          <a:pt x="21086" y="9797"/>
                        </a:lnTo>
                        <a:cubicBezTo>
                          <a:pt x="21347" y="9946"/>
                          <a:pt x="21646" y="10031"/>
                          <a:pt x="21954" y="10031"/>
                        </a:cubicBezTo>
                        <a:lnTo>
                          <a:pt x="21954" y="10031"/>
                        </a:lnTo>
                        <a:cubicBezTo>
                          <a:pt x="22751" y="10029"/>
                          <a:pt x="23453" y="9495"/>
                          <a:pt x="23659" y="8726"/>
                        </a:cubicBezTo>
                        <a:cubicBezTo>
                          <a:pt x="23866" y="7946"/>
                          <a:pt x="23518" y="7129"/>
                          <a:pt x="22823" y="6735"/>
                        </a:cubicBezTo>
                        <a:lnTo>
                          <a:pt x="11365" y="226"/>
                        </a:lnTo>
                        <a:cubicBezTo>
                          <a:pt x="11097" y="76"/>
                          <a:pt x="10797" y="1"/>
                          <a:pt x="10496" y="1"/>
                        </a:cubicBezTo>
                        <a:close/>
                        <a:moveTo>
                          <a:pt x="21954" y="10031"/>
                        </a:moveTo>
                        <a:lnTo>
                          <a:pt x="21954" y="10031"/>
                        </a:lnTo>
                        <a:cubicBezTo>
                          <a:pt x="21953" y="10031"/>
                          <a:pt x="21951" y="10031"/>
                          <a:pt x="21950" y="10031"/>
                        </a:cubicBezTo>
                        <a:lnTo>
                          <a:pt x="21959" y="10031"/>
                        </a:lnTo>
                        <a:cubicBezTo>
                          <a:pt x="21957" y="10031"/>
                          <a:pt x="21956" y="10031"/>
                          <a:pt x="21954" y="10031"/>
                        </a:cubicBezTo>
                        <a:close/>
                      </a:path>
                    </a:pathLst>
                  </a:custGeom>
                  <a:solidFill>
                    <a:srgbClr val="74C1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216;p18"/>
                  <p:cNvSpPr/>
                  <p:nvPr/>
                </p:nvSpPr>
                <p:spPr>
                  <a:xfrm>
                    <a:off x="2015075" y="3146825"/>
                    <a:ext cx="912200" cy="98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88" h="39294" extrusionOk="0">
                        <a:moveTo>
                          <a:pt x="18241" y="0"/>
                        </a:moveTo>
                        <a:cubicBezTo>
                          <a:pt x="17941" y="0"/>
                          <a:pt x="17643" y="78"/>
                          <a:pt x="17375" y="233"/>
                        </a:cubicBezTo>
                        <a:lnTo>
                          <a:pt x="892" y="9596"/>
                        </a:lnTo>
                        <a:cubicBezTo>
                          <a:pt x="338" y="9906"/>
                          <a:pt x="0" y="10488"/>
                          <a:pt x="0" y="11118"/>
                        </a:cubicBezTo>
                        <a:lnTo>
                          <a:pt x="0" y="37537"/>
                        </a:lnTo>
                        <a:cubicBezTo>
                          <a:pt x="0" y="38504"/>
                          <a:pt x="789" y="39293"/>
                          <a:pt x="1757" y="39293"/>
                        </a:cubicBezTo>
                        <a:lnTo>
                          <a:pt x="36488" y="39293"/>
                        </a:lnTo>
                        <a:lnTo>
                          <a:pt x="36488" y="11118"/>
                        </a:lnTo>
                        <a:cubicBezTo>
                          <a:pt x="36488" y="10488"/>
                          <a:pt x="36140" y="9906"/>
                          <a:pt x="35596" y="9596"/>
                        </a:cubicBezTo>
                        <a:lnTo>
                          <a:pt x="19113" y="233"/>
                        </a:lnTo>
                        <a:cubicBezTo>
                          <a:pt x="18841" y="78"/>
                          <a:pt x="18540" y="0"/>
                          <a:pt x="18241" y="0"/>
                        </a:cubicBezTo>
                        <a:close/>
                      </a:path>
                    </a:pathLst>
                  </a:custGeom>
                  <a:solidFill>
                    <a:srgbClr val="FFE48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217;p18"/>
                  <p:cNvSpPr/>
                  <p:nvPr/>
                </p:nvSpPr>
                <p:spPr>
                  <a:xfrm>
                    <a:off x="2282025" y="3668700"/>
                    <a:ext cx="378300" cy="46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2" h="18419" extrusionOk="0">
                        <a:moveTo>
                          <a:pt x="1757" y="1"/>
                        </a:moveTo>
                        <a:cubicBezTo>
                          <a:pt x="780" y="1"/>
                          <a:pt x="1" y="790"/>
                          <a:pt x="1" y="1757"/>
                        </a:cubicBezTo>
                        <a:lnTo>
                          <a:pt x="1" y="18418"/>
                        </a:lnTo>
                        <a:lnTo>
                          <a:pt x="15131" y="18418"/>
                        </a:lnTo>
                        <a:lnTo>
                          <a:pt x="15131" y="1757"/>
                        </a:lnTo>
                        <a:cubicBezTo>
                          <a:pt x="15131" y="790"/>
                          <a:pt x="14342" y="1"/>
                          <a:pt x="13375" y="1"/>
                        </a:cubicBezTo>
                        <a:close/>
                      </a:path>
                    </a:pathLst>
                  </a:custGeom>
                  <a:solidFill>
                    <a:srgbClr val="37344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18"/>
                  <p:cNvSpPr/>
                  <p:nvPr/>
                </p:nvSpPr>
                <p:spPr>
                  <a:xfrm>
                    <a:off x="1928200" y="3146825"/>
                    <a:ext cx="1083150" cy="36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26" h="14715" extrusionOk="0">
                        <a:moveTo>
                          <a:pt x="21716" y="0"/>
                        </a:moveTo>
                        <a:cubicBezTo>
                          <a:pt x="21416" y="0"/>
                          <a:pt x="21118" y="78"/>
                          <a:pt x="20850" y="233"/>
                        </a:cubicBezTo>
                        <a:lnTo>
                          <a:pt x="1146" y="11418"/>
                        </a:lnTo>
                        <a:cubicBezTo>
                          <a:pt x="301" y="11897"/>
                          <a:pt x="0" y="12977"/>
                          <a:pt x="489" y="13823"/>
                        </a:cubicBezTo>
                        <a:cubicBezTo>
                          <a:pt x="812" y="14392"/>
                          <a:pt x="1403" y="14710"/>
                          <a:pt x="2014" y="14710"/>
                        </a:cubicBezTo>
                        <a:cubicBezTo>
                          <a:pt x="2309" y="14710"/>
                          <a:pt x="2608" y="14636"/>
                          <a:pt x="2884" y="14480"/>
                        </a:cubicBezTo>
                        <a:lnTo>
                          <a:pt x="21714" y="3783"/>
                        </a:lnTo>
                        <a:lnTo>
                          <a:pt x="40545" y="14480"/>
                        </a:lnTo>
                        <a:cubicBezTo>
                          <a:pt x="40808" y="14630"/>
                          <a:pt x="41109" y="14705"/>
                          <a:pt x="41419" y="14715"/>
                        </a:cubicBezTo>
                        <a:cubicBezTo>
                          <a:pt x="42217" y="14715"/>
                          <a:pt x="42921" y="14179"/>
                          <a:pt x="43119" y="13409"/>
                        </a:cubicBezTo>
                        <a:cubicBezTo>
                          <a:pt x="43325" y="12630"/>
                          <a:pt x="42987" y="11813"/>
                          <a:pt x="42292" y="11418"/>
                        </a:cubicBezTo>
                        <a:lnTo>
                          <a:pt x="22588" y="233"/>
                        </a:lnTo>
                        <a:cubicBezTo>
                          <a:pt x="22316" y="78"/>
                          <a:pt x="22015" y="0"/>
                          <a:pt x="21716" y="0"/>
                        </a:cubicBezTo>
                        <a:close/>
                      </a:path>
                    </a:pathLst>
                  </a:custGeom>
                  <a:solidFill>
                    <a:srgbClr val="F9BF3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2" name="Google Shape;210;p18">
                  <a:extLst>
                    <a:ext uri="{FF2B5EF4-FFF2-40B4-BE49-F238E27FC236}">
                      <a16:creationId xmlns:a16="http://schemas.microsoft.com/office/drawing/2014/main" id="{C662B19E-F54A-40A7-9FDF-EBCF02DE5D32}"/>
                    </a:ext>
                  </a:extLst>
                </p:cNvPr>
                <p:cNvSpPr/>
                <p:nvPr/>
              </p:nvSpPr>
              <p:spPr>
                <a:xfrm>
                  <a:off x="895476" y="3332174"/>
                  <a:ext cx="620206" cy="45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D420B6-F6C8-4163-B066-E631BA500DB3}"/>
              </a:ext>
            </a:extLst>
          </p:cNvPr>
          <p:cNvGrpSpPr/>
          <p:nvPr/>
        </p:nvGrpSpPr>
        <p:grpSpPr>
          <a:xfrm>
            <a:off x="1612613" y="1225736"/>
            <a:ext cx="4294963" cy="2384875"/>
            <a:chOff x="1612613" y="1225736"/>
            <a:chExt cx="4294963" cy="2384875"/>
          </a:xfrm>
        </p:grpSpPr>
        <p:sp>
          <p:nvSpPr>
            <p:cNvPr id="206" name="Google Shape;206;p18"/>
            <p:cNvSpPr txBox="1"/>
            <p:nvPr/>
          </p:nvSpPr>
          <p:spPr>
            <a:xfrm>
              <a:off x="3629271" y="1225736"/>
              <a:ext cx="1424856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Cleaning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3103451" y="1750010"/>
              <a:ext cx="2804125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Outlier detection via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QQplot</a:t>
              </a:r>
              <a:endPara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Missing data Imputation via Random Forest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grpSp>
          <p:nvGrpSpPr>
            <p:cNvPr id="219" name="Google Shape;219;p18"/>
            <p:cNvGrpSpPr/>
            <p:nvPr/>
          </p:nvGrpSpPr>
          <p:grpSpPr>
            <a:xfrm>
              <a:off x="3940473" y="2787168"/>
              <a:ext cx="993176" cy="823443"/>
              <a:chOff x="202950" y="1579375"/>
              <a:chExt cx="1537900" cy="1275075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1221225" y="2527600"/>
                <a:ext cx="519625" cy="326850"/>
              </a:xfrm>
              <a:custGeom>
                <a:avLst/>
                <a:gdLst/>
                <a:ahLst/>
                <a:cxnLst/>
                <a:rect l="l" t="t" r="r" b="b"/>
                <a:pathLst>
                  <a:path w="20785" h="13074" extrusionOk="0">
                    <a:moveTo>
                      <a:pt x="11242" y="0"/>
                    </a:moveTo>
                    <a:cubicBezTo>
                      <a:pt x="10960" y="0"/>
                      <a:pt x="10698" y="19"/>
                      <a:pt x="10425" y="38"/>
                    </a:cubicBezTo>
                    <a:cubicBezTo>
                      <a:pt x="4048" y="583"/>
                      <a:pt x="0" y="7119"/>
                      <a:pt x="2357" y="13074"/>
                    </a:cubicBezTo>
                    <a:lnTo>
                      <a:pt x="19282" y="13074"/>
                    </a:lnTo>
                    <a:cubicBezTo>
                      <a:pt x="19798" y="13074"/>
                      <a:pt x="20259" y="12726"/>
                      <a:pt x="20409" y="12229"/>
                    </a:cubicBezTo>
                    <a:cubicBezTo>
                      <a:pt x="20662" y="11355"/>
                      <a:pt x="20784" y="10463"/>
                      <a:pt x="20784" y="9561"/>
                    </a:cubicBezTo>
                    <a:cubicBezTo>
                      <a:pt x="20784" y="4283"/>
                      <a:pt x="16511" y="10"/>
                      <a:pt x="11242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1221225" y="2528550"/>
                <a:ext cx="3881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5525" h="13036" extrusionOk="0">
                    <a:moveTo>
                      <a:pt x="10425" y="0"/>
                    </a:moveTo>
                    <a:cubicBezTo>
                      <a:pt x="4048" y="545"/>
                      <a:pt x="0" y="7081"/>
                      <a:pt x="2357" y="13036"/>
                    </a:cubicBezTo>
                    <a:lnTo>
                      <a:pt x="15177" y="13036"/>
                    </a:lnTo>
                    <a:cubicBezTo>
                      <a:pt x="15412" y="12294"/>
                      <a:pt x="15525" y="11524"/>
                      <a:pt x="15525" y="10754"/>
                    </a:cubicBezTo>
                    <a:cubicBezTo>
                      <a:pt x="15525" y="7513"/>
                      <a:pt x="13478" y="4630"/>
                      <a:pt x="10425" y="3541"/>
                    </a:cubicBez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02950" y="2527725"/>
                <a:ext cx="513475" cy="32672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3069" extrusionOk="0">
                    <a:moveTo>
                      <a:pt x="10943" y="0"/>
                    </a:moveTo>
                    <a:cubicBezTo>
                      <a:pt x="4641" y="0"/>
                      <a:pt x="0" y="6072"/>
                      <a:pt x="1783" y="12224"/>
                    </a:cubicBezTo>
                    <a:cubicBezTo>
                      <a:pt x="1933" y="12721"/>
                      <a:pt x="2393" y="13069"/>
                      <a:pt x="2910" y="13069"/>
                    </a:cubicBezTo>
                    <a:lnTo>
                      <a:pt x="19843" y="13069"/>
                    </a:lnTo>
                    <a:cubicBezTo>
                      <a:pt x="20313" y="11886"/>
                      <a:pt x="20538" y="10627"/>
                      <a:pt x="20510" y="9359"/>
                    </a:cubicBezTo>
                    <a:cubicBezTo>
                      <a:pt x="20416" y="4381"/>
                      <a:pt x="16444" y="268"/>
                      <a:pt x="11466" y="14"/>
                    </a:cubicBezTo>
                    <a:cubicBezTo>
                      <a:pt x="11290" y="5"/>
                      <a:pt x="11116" y="0"/>
                      <a:pt x="10943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76900" y="1599450"/>
                <a:ext cx="968575" cy="12547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50191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49017"/>
                    </a:lnTo>
                    <a:cubicBezTo>
                      <a:pt x="1" y="49665"/>
                      <a:pt x="527" y="50191"/>
                      <a:pt x="1175" y="50191"/>
                    </a:cubicBezTo>
                    <a:lnTo>
                      <a:pt x="38742" y="50191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715225" y="2123975"/>
                <a:ext cx="730250" cy="730475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29219" extrusionOk="0">
                    <a:moveTo>
                      <a:pt x="29209" y="1"/>
                    </a:moveTo>
                    <a:lnTo>
                      <a:pt x="0" y="29219"/>
                    </a:lnTo>
                    <a:lnTo>
                      <a:pt x="29209" y="29219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1227800" y="2380150"/>
                <a:ext cx="11812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11806" extrusionOk="0">
                    <a:moveTo>
                      <a:pt x="1249" y="0"/>
                    </a:moveTo>
                    <a:cubicBezTo>
                      <a:pt x="56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24" y="11806"/>
                    </a:lnTo>
                    <a:lnTo>
                      <a:pt x="4724" y="1240"/>
                    </a:lnTo>
                    <a:cubicBezTo>
                      <a:pt x="4724" y="554"/>
                      <a:pt x="4170" y="0"/>
                      <a:pt x="3484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576700" y="2380150"/>
                <a:ext cx="11787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11806" extrusionOk="0">
                    <a:moveTo>
                      <a:pt x="1240" y="0"/>
                    </a:moveTo>
                    <a:cubicBezTo>
                      <a:pt x="55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15" y="11806"/>
                    </a:lnTo>
                    <a:lnTo>
                      <a:pt x="4715" y="1240"/>
                    </a:lnTo>
                    <a:cubicBezTo>
                      <a:pt x="4715" y="554"/>
                      <a:pt x="4161" y="0"/>
                      <a:pt x="347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476900" y="2675275"/>
                <a:ext cx="968800" cy="179175"/>
              </a:xfrm>
              <a:custGeom>
                <a:avLst/>
                <a:gdLst/>
                <a:ahLst/>
                <a:cxnLst/>
                <a:rect l="l" t="t" r="r" b="b"/>
                <a:pathLst>
                  <a:path w="38752" h="7167" extrusionOk="0">
                    <a:moveTo>
                      <a:pt x="1" y="1"/>
                    </a:moveTo>
                    <a:lnTo>
                      <a:pt x="1" y="5993"/>
                    </a:lnTo>
                    <a:cubicBezTo>
                      <a:pt x="1" y="6641"/>
                      <a:pt x="527" y="7167"/>
                      <a:pt x="1175" y="7167"/>
                    </a:cubicBezTo>
                    <a:lnTo>
                      <a:pt x="38752" y="7167"/>
                    </a:lnTo>
                    <a:lnTo>
                      <a:pt x="38752" y="1"/>
                    </a:lnTo>
                    <a:close/>
                  </a:path>
                </a:pathLst>
              </a:custGeom>
              <a:solidFill>
                <a:srgbClr val="5F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476900" y="2675275"/>
                <a:ext cx="96857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7158" extrusionOk="0">
                    <a:moveTo>
                      <a:pt x="1" y="1"/>
                    </a:moveTo>
                    <a:lnTo>
                      <a:pt x="1" y="5984"/>
                    </a:lnTo>
                    <a:cubicBezTo>
                      <a:pt x="1" y="6632"/>
                      <a:pt x="527" y="7158"/>
                      <a:pt x="1175" y="7158"/>
                    </a:cubicBezTo>
                    <a:lnTo>
                      <a:pt x="38742" y="7158"/>
                    </a:lnTo>
                    <a:lnTo>
                      <a:pt x="38742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715225" y="2675275"/>
                <a:ext cx="730250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7158" extrusionOk="0">
                    <a:moveTo>
                      <a:pt x="7157" y="1"/>
                    </a:moveTo>
                    <a:lnTo>
                      <a:pt x="0" y="7158"/>
                    </a:lnTo>
                    <a:lnTo>
                      <a:pt x="29209" y="7158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809375" y="2380150"/>
                <a:ext cx="303625" cy="474300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8972" extrusionOk="0">
                    <a:moveTo>
                      <a:pt x="1250" y="0"/>
                    </a:moveTo>
                    <a:cubicBezTo>
                      <a:pt x="564" y="0"/>
                      <a:pt x="1" y="554"/>
                      <a:pt x="1" y="1240"/>
                    </a:cubicBezTo>
                    <a:lnTo>
                      <a:pt x="1" y="18972"/>
                    </a:lnTo>
                    <a:lnTo>
                      <a:pt x="12144" y="18972"/>
                    </a:lnTo>
                    <a:lnTo>
                      <a:pt x="12144" y="1240"/>
                    </a:lnTo>
                    <a:cubicBezTo>
                      <a:pt x="12144" y="554"/>
                      <a:pt x="11590" y="0"/>
                      <a:pt x="109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476900" y="1599450"/>
                <a:ext cx="968575" cy="6271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25087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25086"/>
                    </a:lnTo>
                    <a:lnTo>
                      <a:pt x="19376" y="7692"/>
                    </a:lnTo>
                    <a:lnTo>
                      <a:pt x="38742" y="25086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323575" y="1579375"/>
                <a:ext cx="1275450" cy="648050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25922" extrusionOk="0">
                    <a:moveTo>
                      <a:pt x="25506" y="0"/>
                    </a:moveTo>
                    <a:cubicBezTo>
                      <a:pt x="24838" y="0"/>
                      <a:pt x="24171" y="240"/>
                      <a:pt x="23640" y="719"/>
                    </a:cubicBezTo>
                    <a:lnTo>
                      <a:pt x="555" y="21447"/>
                    </a:lnTo>
                    <a:cubicBezTo>
                      <a:pt x="38" y="21907"/>
                      <a:pt x="1" y="22686"/>
                      <a:pt x="461" y="23203"/>
                    </a:cubicBezTo>
                    <a:lnTo>
                      <a:pt x="2536" y="25513"/>
                    </a:lnTo>
                    <a:cubicBezTo>
                      <a:pt x="2777" y="25784"/>
                      <a:pt x="3115" y="25921"/>
                      <a:pt x="3454" y="25921"/>
                    </a:cubicBezTo>
                    <a:cubicBezTo>
                      <a:pt x="3750" y="25921"/>
                      <a:pt x="4047" y="25817"/>
                      <a:pt x="4283" y="25607"/>
                    </a:cubicBezTo>
                    <a:lnTo>
                      <a:pt x="25509" y="6551"/>
                    </a:lnTo>
                    <a:lnTo>
                      <a:pt x="46726" y="25607"/>
                    </a:lnTo>
                    <a:cubicBezTo>
                      <a:pt x="46962" y="25817"/>
                      <a:pt x="47259" y="25921"/>
                      <a:pt x="47556" y="25921"/>
                    </a:cubicBezTo>
                    <a:cubicBezTo>
                      <a:pt x="47896" y="25921"/>
                      <a:pt x="48236" y="25784"/>
                      <a:pt x="48482" y="25513"/>
                    </a:cubicBezTo>
                    <a:lnTo>
                      <a:pt x="50558" y="23203"/>
                    </a:lnTo>
                    <a:cubicBezTo>
                      <a:pt x="51018" y="22686"/>
                      <a:pt x="50971" y="21907"/>
                      <a:pt x="50464" y="21447"/>
                    </a:cubicBezTo>
                    <a:lnTo>
                      <a:pt x="27378" y="719"/>
                    </a:lnTo>
                    <a:cubicBezTo>
                      <a:pt x="26843" y="240"/>
                      <a:pt x="26174" y="0"/>
                      <a:pt x="2550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1015775" y="2593800"/>
                <a:ext cx="4627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875" extrusionOk="0">
                    <a:moveTo>
                      <a:pt x="921" y="1"/>
                    </a:moveTo>
                    <a:cubicBezTo>
                      <a:pt x="413" y="1"/>
                      <a:pt x="0" y="424"/>
                      <a:pt x="19" y="940"/>
                    </a:cubicBezTo>
                    <a:lnTo>
                      <a:pt x="19" y="1964"/>
                    </a:lnTo>
                    <a:cubicBezTo>
                      <a:pt x="19" y="2471"/>
                      <a:pt x="423" y="2875"/>
                      <a:pt x="921" y="2875"/>
                    </a:cubicBezTo>
                    <a:cubicBezTo>
                      <a:pt x="1428" y="2875"/>
                      <a:pt x="1832" y="2471"/>
                      <a:pt x="1832" y="1964"/>
                    </a:cubicBezTo>
                    <a:lnTo>
                      <a:pt x="1832" y="940"/>
                    </a:lnTo>
                    <a:cubicBezTo>
                      <a:pt x="1850" y="424"/>
                      <a:pt x="1437" y="1"/>
                      <a:pt x="921" y="1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827225" y="2009625"/>
                <a:ext cx="2580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9930" extrusionOk="0">
                    <a:moveTo>
                      <a:pt x="5363" y="1"/>
                    </a:moveTo>
                    <a:cubicBezTo>
                      <a:pt x="3353" y="1"/>
                      <a:pt x="1541" y="1203"/>
                      <a:pt x="771" y="3063"/>
                    </a:cubicBezTo>
                    <a:cubicBezTo>
                      <a:pt x="0" y="4922"/>
                      <a:pt x="432" y="7054"/>
                      <a:pt x="1851" y="8472"/>
                    </a:cubicBezTo>
                    <a:cubicBezTo>
                      <a:pt x="2801" y="9422"/>
                      <a:pt x="4071" y="9930"/>
                      <a:pt x="5365" y="9930"/>
                    </a:cubicBezTo>
                    <a:cubicBezTo>
                      <a:pt x="6003" y="9930"/>
                      <a:pt x="6647" y="9807"/>
                      <a:pt x="7260" y="9553"/>
                    </a:cubicBezTo>
                    <a:cubicBezTo>
                      <a:pt x="9120" y="8782"/>
                      <a:pt x="10322" y="6970"/>
                      <a:pt x="10322" y="4960"/>
                    </a:cubicBezTo>
                    <a:cubicBezTo>
                      <a:pt x="10322" y="2217"/>
                      <a:pt x="8106" y="1"/>
                      <a:pt x="5363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1235775" y="2642175"/>
                <a:ext cx="355775" cy="212275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8491" extrusionOk="0">
                    <a:moveTo>
                      <a:pt x="7316" y="1"/>
                    </a:moveTo>
                    <a:cubicBezTo>
                      <a:pt x="7155" y="1"/>
                      <a:pt x="6992" y="7"/>
                      <a:pt x="6828" y="19"/>
                    </a:cubicBezTo>
                    <a:cubicBezTo>
                      <a:pt x="2658" y="339"/>
                      <a:pt x="0" y="4603"/>
                      <a:pt x="1541" y="8491"/>
                    </a:cubicBezTo>
                    <a:lnTo>
                      <a:pt x="12201" y="8491"/>
                    </a:lnTo>
                    <a:cubicBezTo>
                      <a:pt x="12745" y="8482"/>
                      <a:pt x="13215" y="8106"/>
                      <a:pt x="13346" y="7580"/>
                    </a:cubicBezTo>
                    <a:cubicBezTo>
                      <a:pt x="14230" y="3665"/>
                      <a:pt x="11241" y="1"/>
                      <a:pt x="7316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18"/>
            <p:cNvSpPr/>
            <p:nvPr/>
          </p:nvSpPr>
          <p:spPr>
            <a:xfrm rot="-8100000">
              <a:off x="3634310" y="3253186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0;p18">
              <a:extLst>
                <a:ext uri="{FF2B5EF4-FFF2-40B4-BE49-F238E27FC236}">
                  <a16:creationId xmlns:a16="http://schemas.microsoft.com/office/drawing/2014/main" id="{E6B44941-7B08-4969-B379-B1D79CBFA7E7}"/>
                </a:ext>
              </a:extLst>
            </p:cNvPr>
            <p:cNvSpPr/>
            <p:nvPr/>
          </p:nvSpPr>
          <p:spPr>
            <a:xfrm>
              <a:off x="1612613" y="3334141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CF99CA-5873-48E9-B18A-B94D95E9AADB}"/>
              </a:ext>
            </a:extLst>
          </p:cNvPr>
          <p:cNvGrpSpPr/>
          <p:nvPr/>
        </p:nvGrpSpPr>
        <p:grpSpPr>
          <a:xfrm>
            <a:off x="4411875" y="1162702"/>
            <a:ext cx="4586341" cy="2447909"/>
            <a:chOff x="4411875" y="1162702"/>
            <a:chExt cx="4586341" cy="2447909"/>
          </a:xfrm>
        </p:grpSpPr>
        <p:sp>
          <p:nvSpPr>
            <p:cNvPr id="258" name="Google Shape;258;p18"/>
            <p:cNvSpPr/>
            <p:nvPr/>
          </p:nvSpPr>
          <p:spPr>
            <a:xfrm rot="-8100000">
              <a:off x="881408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726E38-47BB-45D0-A1F6-795FB71E2B83}"/>
                </a:ext>
              </a:extLst>
            </p:cNvPr>
            <p:cNvGrpSpPr/>
            <p:nvPr/>
          </p:nvGrpSpPr>
          <p:grpSpPr>
            <a:xfrm>
              <a:off x="4411875" y="1162702"/>
              <a:ext cx="4573479" cy="2447909"/>
              <a:chOff x="4411875" y="1162702"/>
              <a:chExt cx="4573479" cy="2447909"/>
            </a:xfrm>
          </p:grpSpPr>
          <p:sp>
            <p:nvSpPr>
              <p:cNvPr id="236" name="Google Shape;236;p18"/>
              <p:cNvSpPr/>
              <p:nvPr/>
            </p:nvSpPr>
            <p:spPr>
              <a:xfrm>
                <a:off x="6869580" y="3506554"/>
                <a:ext cx="41659" cy="104057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6829" extrusionOk="0">
                    <a:moveTo>
                      <a:pt x="1363" y="0"/>
                    </a:moveTo>
                    <a:cubicBezTo>
                      <a:pt x="545" y="0"/>
                      <a:pt x="1" y="545"/>
                      <a:pt x="1" y="1362"/>
                    </a:cubicBezTo>
                    <a:lnTo>
                      <a:pt x="1" y="6828"/>
                    </a:lnTo>
                    <a:lnTo>
                      <a:pt x="2734" y="6828"/>
                    </a:lnTo>
                    <a:lnTo>
                      <a:pt x="2734" y="1362"/>
                    </a:lnTo>
                    <a:cubicBezTo>
                      <a:pt x="2734" y="545"/>
                      <a:pt x="2189" y="0"/>
                      <a:pt x="1363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 rot="-8100000">
                <a:off x="6272635" y="3253173"/>
                <a:ext cx="184131" cy="184131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FA95E53-18DE-46BE-AC1F-1842ECEEEC80}"/>
                  </a:ext>
                </a:extLst>
              </p:cNvPr>
              <p:cNvGrpSpPr/>
              <p:nvPr/>
            </p:nvGrpSpPr>
            <p:grpSpPr>
              <a:xfrm>
                <a:off x="4411875" y="1162702"/>
                <a:ext cx="4573479" cy="2447909"/>
                <a:chOff x="4411875" y="1162702"/>
                <a:chExt cx="4573479" cy="244790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D1925E6-D7BA-4C8B-AF7A-3DE0C8500CA6}"/>
                    </a:ext>
                  </a:extLst>
                </p:cNvPr>
                <p:cNvGrpSpPr/>
                <p:nvPr/>
              </p:nvGrpSpPr>
              <p:grpSpPr>
                <a:xfrm>
                  <a:off x="4411875" y="1162702"/>
                  <a:ext cx="4184560" cy="2447909"/>
                  <a:chOff x="4411875" y="1162702"/>
                  <a:chExt cx="4184560" cy="2447909"/>
                </a:xfrm>
              </p:grpSpPr>
              <p:sp>
                <p:nvSpPr>
                  <p:cNvPr id="208" name="Google Shape;208;p18"/>
                  <p:cNvSpPr txBox="1"/>
                  <p:nvPr/>
                </p:nvSpPr>
                <p:spPr>
                  <a:xfrm>
                    <a:off x="6458690" y="1162702"/>
                    <a:ext cx="1626600" cy="337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dirty="0">
                        <a:solidFill>
                          <a:srgbClr val="434343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rPr>
                      <a:t>EDA</a:t>
                    </a:r>
                    <a:endParaRPr dirty="0">
                      <a:solidFill>
                        <a:srgbClr val="434343"/>
                      </a:solidFill>
                      <a:latin typeface="Montserrat ExtraBold"/>
                      <a:ea typeface="Montserrat ExtraBold"/>
                      <a:cs typeface="Montserrat ExtraBold"/>
                      <a:sym typeface="Montserrat ExtraBold"/>
                    </a:endParaRPr>
                  </a:p>
                </p:txBody>
              </p:sp>
              <p:sp>
                <p:nvSpPr>
                  <p:cNvPr id="209" name="Google Shape;209;p18"/>
                  <p:cNvSpPr txBox="1"/>
                  <p:nvPr/>
                </p:nvSpPr>
                <p:spPr>
                  <a:xfrm>
                    <a:off x="5907577" y="1474279"/>
                    <a:ext cx="2688858" cy="61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Univariate Distribution</a:t>
                    </a: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-US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Mean t-test</a:t>
                    </a: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-US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Multi-collinearity</a:t>
                    </a:r>
                    <a:endParaRPr lang="en" sz="1200" dirty="0">
                      <a:solidFill>
                        <a:srgbClr val="434343"/>
                      </a:solidFill>
                      <a:latin typeface="EB Garamond"/>
                      <a:ea typeface="EB Garamond"/>
                      <a:cs typeface="EB Garamond"/>
                      <a:sym typeface="EB Garamond"/>
                    </a:endParaRP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Geospatial via Folium</a:t>
                    </a:r>
                    <a:endParaRPr sz="1200" dirty="0">
                      <a:solidFill>
                        <a:srgbClr val="434343"/>
                      </a:solidFill>
                      <a:latin typeface="EB Garamond"/>
                      <a:ea typeface="EB Garamond"/>
                      <a:cs typeface="EB Garamond"/>
                      <a:sym typeface="EB Garamond"/>
                    </a:endParaRPr>
                  </a:p>
                </p:txBody>
              </p:sp>
              <p:grpSp>
                <p:nvGrpSpPr>
                  <p:cNvPr id="237" name="Google Shape;237;p18"/>
                  <p:cNvGrpSpPr/>
                  <p:nvPr/>
                </p:nvGrpSpPr>
                <p:grpSpPr>
                  <a:xfrm>
                    <a:off x="6755293" y="2623922"/>
                    <a:ext cx="1069946" cy="986689"/>
                    <a:chOff x="5747675" y="2580200"/>
                    <a:chExt cx="1629525" cy="1502725"/>
                  </a:xfrm>
                </p:grpSpPr>
                <p:sp>
                  <p:nvSpPr>
                    <p:cNvPr id="238" name="Google Shape;238;p18"/>
                    <p:cNvSpPr/>
                    <p:nvPr/>
                  </p:nvSpPr>
                  <p:spPr>
                    <a:xfrm>
                      <a:off x="7149400" y="3843875"/>
                      <a:ext cx="68375" cy="170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35" h="6829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62"/>
                          </a:cubicBezTo>
                          <a:lnTo>
                            <a:pt x="1" y="6828"/>
                          </a:lnTo>
                          <a:lnTo>
                            <a:pt x="2734" y="6828"/>
                          </a:lnTo>
                          <a:lnTo>
                            <a:pt x="2734" y="1362"/>
                          </a:lnTo>
                          <a:cubicBezTo>
                            <a:pt x="2734" y="545"/>
                            <a:pt x="2189" y="0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rgbClr val="F9BF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18"/>
                    <p:cNvSpPr/>
                    <p:nvPr/>
                  </p:nvSpPr>
                  <p:spPr>
                    <a:xfrm>
                      <a:off x="6534700" y="2580200"/>
                      <a:ext cx="68350" cy="20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34" h="8200" extrusionOk="0">
                          <a:moveTo>
                            <a:pt x="1372" y="0"/>
                          </a:moveTo>
                          <a:cubicBezTo>
                            <a:pt x="546" y="0"/>
                            <a:pt x="1" y="545"/>
                            <a:pt x="1" y="1371"/>
                          </a:cubicBezTo>
                          <a:lnTo>
                            <a:pt x="1" y="6828"/>
                          </a:lnTo>
                          <a:cubicBezTo>
                            <a:pt x="1" y="7655"/>
                            <a:pt x="546" y="8199"/>
                            <a:pt x="1372" y="8199"/>
                          </a:cubicBezTo>
                          <a:cubicBezTo>
                            <a:pt x="2189" y="8199"/>
                            <a:pt x="2734" y="7655"/>
                            <a:pt x="2734" y="6828"/>
                          </a:cubicBezTo>
                          <a:lnTo>
                            <a:pt x="2734" y="1371"/>
                          </a:lnTo>
                          <a:cubicBezTo>
                            <a:pt x="2734" y="545"/>
                            <a:pt x="2189" y="0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rgbClr val="F9BF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18"/>
                    <p:cNvSpPr/>
                    <p:nvPr/>
                  </p:nvSpPr>
                  <p:spPr>
                    <a:xfrm>
                      <a:off x="6159025" y="2750900"/>
                      <a:ext cx="819725" cy="126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89" h="50548" extrusionOk="0">
                          <a:moveTo>
                            <a:pt x="10933" y="0"/>
                          </a:moveTo>
                          <a:cubicBezTo>
                            <a:pt x="10106" y="0"/>
                            <a:pt x="9562" y="545"/>
                            <a:pt x="9562" y="1371"/>
                          </a:cubicBezTo>
                          <a:lnTo>
                            <a:pt x="9562" y="4104"/>
                          </a:lnTo>
                          <a:cubicBezTo>
                            <a:pt x="9562" y="4921"/>
                            <a:pt x="9017" y="5466"/>
                            <a:pt x="8200" y="5466"/>
                          </a:cubicBezTo>
                          <a:lnTo>
                            <a:pt x="1372" y="5466"/>
                          </a:lnTo>
                          <a:cubicBezTo>
                            <a:pt x="545" y="5466"/>
                            <a:pt x="1" y="6011"/>
                            <a:pt x="1" y="6837"/>
                          </a:cubicBezTo>
                          <a:lnTo>
                            <a:pt x="1" y="50547"/>
                          </a:lnTo>
                          <a:lnTo>
                            <a:pt x="32788" y="50547"/>
                          </a:lnTo>
                          <a:lnTo>
                            <a:pt x="32788" y="6828"/>
                          </a:lnTo>
                          <a:cubicBezTo>
                            <a:pt x="32788" y="6011"/>
                            <a:pt x="32243" y="5466"/>
                            <a:pt x="31426" y="5466"/>
                          </a:cubicBezTo>
                          <a:lnTo>
                            <a:pt x="24589" y="5466"/>
                          </a:lnTo>
                          <a:cubicBezTo>
                            <a:pt x="23772" y="5466"/>
                            <a:pt x="23227" y="4921"/>
                            <a:pt x="23227" y="4104"/>
                          </a:cubicBezTo>
                          <a:lnTo>
                            <a:pt x="23227" y="1371"/>
                          </a:lnTo>
                          <a:cubicBezTo>
                            <a:pt x="23227" y="554"/>
                            <a:pt x="22682" y="0"/>
                            <a:pt x="21856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18"/>
                    <p:cNvSpPr/>
                    <p:nvPr/>
                  </p:nvSpPr>
                  <p:spPr>
                    <a:xfrm>
                      <a:off x="6261400" y="2990150"/>
                      <a:ext cx="614975" cy="136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58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36"/>
                            <a:pt x="1" y="1362"/>
                          </a:cubicBezTo>
                          <a:lnTo>
                            <a:pt x="1" y="4095"/>
                          </a:lnTo>
                          <a:cubicBezTo>
                            <a:pt x="1" y="4912"/>
                            <a:pt x="545" y="5457"/>
                            <a:pt x="1372" y="5457"/>
                          </a:cubicBezTo>
                          <a:lnTo>
                            <a:pt x="23227" y="5457"/>
                          </a:lnTo>
                          <a:cubicBezTo>
                            <a:pt x="24044" y="5457"/>
                            <a:pt x="24598" y="4912"/>
                            <a:pt x="24598" y="4095"/>
                          </a:cubicBezTo>
                          <a:lnTo>
                            <a:pt x="24598" y="1362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18"/>
                    <p:cNvSpPr/>
                    <p:nvPr/>
                  </p:nvSpPr>
                  <p:spPr>
                    <a:xfrm>
                      <a:off x="6261400" y="3194900"/>
                      <a:ext cx="6149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71"/>
                          </a:cubicBezTo>
                          <a:lnTo>
                            <a:pt x="1" y="4104"/>
                          </a:lnTo>
                          <a:cubicBezTo>
                            <a:pt x="1" y="4921"/>
                            <a:pt x="545" y="5466"/>
                            <a:pt x="1372" y="5466"/>
                          </a:cubicBezTo>
                          <a:lnTo>
                            <a:pt x="23227" y="5466"/>
                          </a:lnTo>
                          <a:cubicBezTo>
                            <a:pt x="24044" y="5466"/>
                            <a:pt x="24598" y="4921"/>
                            <a:pt x="24598" y="4104"/>
                          </a:cubicBezTo>
                          <a:lnTo>
                            <a:pt x="24598" y="1371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18"/>
                    <p:cNvSpPr/>
                    <p:nvPr/>
                  </p:nvSpPr>
                  <p:spPr>
                    <a:xfrm>
                      <a:off x="6261400" y="3399875"/>
                      <a:ext cx="6149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62"/>
                          </a:cubicBezTo>
                          <a:lnTo>
                            <a:pt x="1" y="4095"/>
                          </a:lnTo>
                          <a:cubicBezTo>
                            <a:pt x="1" y="4922"/>
                            <a:pt x="545" y="5466"/>
                            <a:pt x="1372" y="5466"/>
                          </a:cubicBezTo>
                          <a:lnTo>
                            <a:pt x="23227" y="5466"/>
                          </a:lnTo>
                          <a:cubicBezTo>
                            <a:pt x="24044" y="5466"/>
                            <a:pt x="24598" y="4922"/>
                            <a:pt x="24598" y="4095"/>
                          </a:cubicBezTo>
                          <a:lnTo>
                            <a:pt x="24598" y="1362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18"/>
                    <p:cNvSpPr/>
                    <p:nvPr/>
                  </p:nvSpPr>
                  <p:spPr>
                    <a:xfrm>
                      <a:off x="6261400" y="3604850"/>
                      <a:ext cx="6149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62"/>
                          </a:cubicBezTo>
                          <a:lnTo>
                            <a:pt x="1" y="4095"/>
                          </a:lnTo>
                          <a:cubicBezTo>
                            <a:pt x="1" y="4912"/>
                            <a:pt x="545" y="5466"/>
                            <a:pt x="1372" y="5466"/>
                          </a:cubicBezTo>
                          <a:lnTo>
                            <a:pt x="23227" y="5466"/>
                          </a:lnTo>
                          <a:cubicBezTo>
                            <a:pt x="24044" y="5466"/>
                            <a:pt x="24598" y="4922"/>
                            <a:pt x="24598" y="4095"/>
                          </a:cubicBezTo>
                          <a:lnTo>
                            <a:pt x="24598" y="1362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18"/>
                    <p:cNvSpPr/>
                    <p:nvPr/>
                  </p:nvSpPr>
                  <p:spPr>
                    <a:xfrm>
                      <a:off x="5817625" y="4014575"/>
                      <a:ext cx="1502750" cy="68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110" h="2734" extrusionOk="0">
                          <a:moveTo>
                            <a:pt x="1363" y="0"/>
                          </a:moveTo>
                          <a:cubicBezTo>
                            <a:pt x="546" y="0"/>
                            <a:pt x="1" y="545"/>
                            <a:pt x="1" y="1371"/>
                          </a:cubicBezTo>
                          <a:cubicBezTo>
                            <a:pt x="1" y="2188"/>
                            <a:pt x="546" y="2733"/>
                            <a:pt x="1363" y="2733"/>
                          </a:cubicBezTo>
                          <a:lnTo>
                            <a:pt x="58738" y="2733"/>
                          </a:lnTo>
                          <a:cubicBezTo>
                            <a:pt x="59555" y="2733"/>
                            <a:pt x="60109" y="2188"/>
                            <a:pt x="60109" y="1371"/>
                          </a:cubicBezTo>
                          <a:cubicBezTo>
                            <a:pt x="60109" y="545"/>
                            <a:pt x="59565" y="0"/>
                            <a:pt x="58738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18"/>
                    <p:cNvSpPr/>
                    <p:nvPr/>
                  </p:nvSpPr>
                  <p:spPr>
                    <a:xfrm>
                      <a:off x="6466375" y="3809600"/>
                      <a:ext cx="205000" cy="20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00" h="8200" extrusionOk="0">
                          <a:moveTo>
                            <a:pt x="1" y="0"/>
                          </a:moveTo>
                          <a:lnTo>
                            <a:pt x="1" y="8199"/>
                          </a:lnTo>
                          <a:lnTo>
                            <a:pt x="8200" y="8199"/>
                          </a:lnTo>
                          <a:lnTo>
                            <a:pt x="8200" y="0"/>
                          </a:ln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18"/>
                    <p:cNvSpPr/>
                    <p:nvPr/>
                  </p:nvSpPr>
                  <p:spPr>
                    <a:xfrm>
                      <a:off x="6739700" y="3809600"/>
                      <a:ext cx="1366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7" h="5467" extrusionOk="0">
                          <a:moveTo>
                            <a:pt x="1362" y="0"/>
                          </a:moveTo>
                          <a:cubicBezTo>
                            <a:pt x="545" y="0"/>
                            <a:pt x="0" y="545"/>
                            <a:pt x="0" y="1371"/>
                          </a:cubicBezTo>
                          <a:lnTo>
                            <a:pt x="0" y="4104"/>
                          </a:lnTo>
                          <a:cubicBezTo>
                            <a:pt x="0" y="4921"/>
                            <a:pt x="545" y="5466"/>
                            <a:pt x="1362" y="5466"/>
                          </a:cubicBezTo>
                          <a:lnTo>
                            <a:pt x="4095" y="5466"/>
                          </a:lnTo>
                          <a:cubicBezTo>
                            <a:pt x="4912" y="5466"/>
                            <a:pt x="5466" y="4921"/>
                            <a:pt x="5466" y="4104"/>
                          </a:cubicBezTo>
                          <a:lnTo>
                            <a:pt x="5466" y="1371"/>
                          </a:lnTo>
                          <a:cubicBezTo>
                            <a:pt x="5466" y="554"/>
                            <a:pt x="4921" y="0"/>
                            <a:pt x="4095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18"/>
                    <p:cNvSpPr/>
                    <p:nvPr/>
                  </p:nvSpPr>
                  <p:spPr>
                    <a:xfrm>
                      <a:off x="6261400" y="3809600"/>
                      <a:ext cx="1366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7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71"/>
                          </a:cubicBezTo>
                          <a:lnTo>
                            <a:pt x="1" y="4104"/>
                          </a:lnTo>
                          <a:cubicBezTo>
                            <a:pt x="1" y="4921"/>
                            <a:pt x="545" y="5466"/>
                            <a:pt x="1372" y="5466"/>
                          </a:cubicBezTo>
                          <a:lnTo>
                            <a:pt x="4105" y="5466"/>
                          </a:lnTo>
                          <a:cubicBezTo>
                            <a:pt x="4922" y="5466"/>
                            <a:pt x="5467" y="4921"/>
                            <a:pt x="5467" y="4104"/>
                          </a:cubicBezTo>
                          <a:lnTo>
                            <a:pt x="5467" y="1371"/>
                          </a:lnTo>
                          <a:cubicBezTo>
                            <a:pt x="5467" y="554"/>
                            <a:pt x="4922" y="0"/>
                            <a:pt x="4105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18"/>
                    <p:cNvSpPr/>
                    <p:nvPr/>
                  </p:nvSpPr>
                  <p:spPr>
                    <a:xfrm>
                      <a:off x="6364000" y="2750900"/>
                      <a:ext cx="409750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90" h="5467" extrusionOk="0">
                          <a:moveTo>
                            <a:pt x="2734" y="0"/>
                          </a:moveTo>
                          <a:cubicBezTo>
                            <a:pt x="1907" y="0"/>
                            <a:pt x="1363" y="554"/>
                            <a:pt x="1363" y="1371"/>
                          </a:cubicBezTo>
                          <a:lnTo>
                            <a:pt x="1363" y="4104"/>
                          </a:lnTo>
                          <a:cubicBezTo>
                            <a:pt x="1363" y="4921"/>
                            <a:pt x="818" y="5466"/>
                            <a:pt x="1" y="5466"/>
                          </a:cubicBezTo>
                          <a:lnTo>
                            <a:pt x="16390" y="5466"/>
                          </a:lnTo>
                          <a:cubicBezTo>
                            <a:pt x="15573" y="5466"/>
                            <a:pt x="15028" y="4921"/>
                            <a:pt x="15028" y="4104"/>
                          </a:cubicBezTo>
                          <a:lnTo>
                            <a:pt x="15028" y="1371"/>
                          </a:lnTo>
                          <a:cubicBezTo>
                            <a:pt x="15028" y="554"/>
                            <a:pt x="14483" y="0"/>
                            <a:pt x="13657" y="0"/>
                          </a:cubicBezTo>
                          <a:close/>
                        </a:path>
                      </a:pathLst>
                    </a:custGeom>
                    <a:solidFill>
                      <a:srgbClr val="F9BF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18"/>
                    <p:cNvSpPr/>
                    <p:nvPr/>
                  </p:nvSpPr>
                  <p:spPr>
                    <a:xfrm>
                      <a:off x="6569000" y="3912200"/>
                      <a:ext cx="34050" cy="34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2" h="1363" extrusionOk="0">
                          <a:moveTo>
                            <a:pt x="676" y="0"/>
                          </a:moveTo>
                          <a:cubicBezTo>
                            <a:pt x="301" y="0"/>
                            <a:pt x="0" y="301"/>
                            <a:pt x="0" y="686"/>
                          </a:cubicBezTo>
                          <a:cubicBezTo>
                            <a:pt x="0" y="1062"/>
                            <a:pt x="301" y="1362"/>
                            <a:pt x="676" y="1362"/>
                          </a:cubicBezTo>
                          <a:cubicBezTo>
                            <a:pt x="1052" y="1362"/>
                            <a:pt x="1362" y="1062"/>
                            <a:pt x="1362" y="686"/>
                          </a:cubicBezTo>
                          <a:cubicBezTo>
                            <a:pt x="1362" y="301"/>
                            <a:pt x="1052" y="0"/>
                            <a:pt x="676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18"/>
                    <p:cNvSpPr/>
                    <p:nvPr/>
                  </p:nvSpPr>
                  <p:spPr>
                    <a:xfrm>
                      <a:off x="6534700" y="3912200"/>
                      <a:ext cx="34075" cy="34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3" h="1363" extrusionOk="0">
                          <a:moveTo>
                            <a:pt x="686" y="0"/>
                          </a:moveTo>
                          <a:cubicBezTo>
                            <a:pt x="311" y="0"/>
                            <a:pt x="1" y="301"/>
                            <a:pt x="1" y="686"/>
                          </a:cubicBezTo>
                          <a:cubicBezTo>
                            <a:pt x="1" y="1062"/>
                            <a:pt x="311" y="1362"/>
                            <a:pt x="686" y="1362"/>
                          </a:cubicBezTo>
                          <a:cubicBezTo>
                            <a:pt x="1062" y="1362"/>
                            <a:pt x="1363" y="1062"/>
                            <a:pt x="1363" y="686"/>
                          </a:cubicBezTo>
                          <a:cubicBezTo>
                            <a:pt x="1363" y="301"/>
                            <a:pt x="1062" y="0"/>
                            <a:pt x="686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18"/>
                    <p:cNvSpPr/>
                    <p:nvPr/>
                  </p:nvSpPr>
                  <p:spPr>
                    <a:xfrm>
                      <a:off x="5747675" y="3537800"/>
                      <a:ext cx="399875" cy="38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5" h="15390" extrusionOk="0">
                          <a:moveTo>
                            <a:pt x="8295" y="0"/>
                          </a:moveTo>
                          <a:cubicBezTo>
                            <a:pt x="6293" y="0"/>
                            <a:pt x="4324" y="781"/>
                            <a:pt x="2855" y="2250"/>
                          </a:cubicBezTo>
                          <a:cubicBezTo>
                            <a:pt x="657" y="4457"/>
                            <a:pt x="0" y="7763"/>
                            <a:pt x="1193" y="10637"/>
                          </a:cubicBezTo>
                          <a:cubicBezTo>
                            <a:pt x="2376" y="13511"/>
                            <a:pt x="5184" y="15389"/>
                            <a:pt x="8303" y="15389"/>
                          </a:cubicBezTo>
                          <a:cubicBezTo>
                            <a:pt x="12548" y="15380"/>
                            <a:pt x="15985" y="11943"/>
                            <a:pt x="15995" y="7688"/>
                          </a:cubicBezTo>
                          <a:cubicBezTo>
                            <a:pt x="15985" y="4579"/>
                            <a:pt x="14116" y="1771"/>
                            <a:pt x="11242" y="588"/>
                          </a:cubicBezTo>
                          <a:cubicBezTo>
                            <a:pt x="10289" y="192"/>
                            <a:pt x="9288" y="0"/>
                            <a:pt x="8295" y="0"/>
                          </a:cubicBezTo>
                          <a:close/>
                        </a:path>
                      </a:pathLst>
                    </a:custGeom>
                    <a:solidFill>
                      <a:srgbClr val="9AD7D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18"/>
                    <p:cNvSpPr/>
                    <p:nvPr/>
                  </p:nvSpPr>
                  <p:spPr>
                    <a:xfrm>
                      <a:off x="5747675" y="3314750"/>
                      <a:ext cx="399875" cy="38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5" h="15390" extrusionOk="0">
                          <a:moveTo>
                            <a:pt x="8295" y="0"/>
                          </a:moveTo>
                          <a:cubicBezTo>
                            <a:pt x="6293" y="0"/>
                            <a:pt x="4324" y="781"/>
                            <a:pt x="2855" y="2250"/>
                          </a:cubicBezTo>
                          <a:cubicBezTo>
                            <a:pt x="657" y="4457"/>
                            <a:pt x="0" y="7763"/>
                            <a:pt x="1193" y="10637"/>
                          </a:cubicBezTo>
                          <a:cubicBezTo>
                            <a:pt x="2376" y="13511"/>
                            <a:pt x="5184" y="15389"/>
                            <a:pt x="8303" y="15389"/>
                          </a:cubicBezTo>
                          <a:cubicBezTo>
                            <a:pt x="12548" y="15380"/>
                            <a:pt x="15985" y="11942"/>
                            <a:pt x="15995" y="7688"/>
                          </a:cubicBezTo>
                          <a:cubicBezTo>
                            <a:pt x="15985" y="4579"/>
                            <a:pt x="14116" y="1771"/>
                            <a:pt x="11242" y="588"/>
                          </a:cubicBezTo>
                          <a:cubicBezTo>
                            <a:pt x="10289" y="192"/>
                            <a:pt x="9288" y="0"/>
                            <a:pt x="8295" y="0"/>
                          </a:cubicBezTo>
                          <a:close/>
                        </a:path>
                      </a:pathLst>
                    </a:custGeom>
                    <a:solidFill>
                      <a:srgbClr val="74C1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18"/>
                    <p:cNvSpPr/>
                    <p:nvPr/>
                  </p:nvSpPr>
                  <p:spPr>
                    <a:xfrm>
                      <a:off x="6977300" y="3514325"/>
                      <a:ext cx="399900" cy="38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6" h="15390" extrusionOk="0">
                          <a:moveTo>
                            <a:pt x="8298" y="0"/>
                          </a:moveTo>
                          <a:cubicBezTo>
                            <a:pt x="6299" y="0"/>
                            <a:pt x="4334" y="781"/>
                            <a:pt x="2865" y="2250"/>
                          </a:cubicBezTo>
                          <a:cubicBezTo>
                            <a:pt x="658" y="4457"/>
                            <a:pt x="1" y="7763"/>
                            <a:pt x="1193" y="10637"/>
                          </a:cubicBezTo>
                          <a:cubicBezTo>
                            <a:pt x="2386" y="13511"/>
                            <a:pt x="5194" y="15389"/>
                            <a:pt x="8303" y="15389"/>
                          </a:cubicBezTo>
                          <a:cubicBezTo>
                            <a:pt x="12548" y="15380"/>
                            <a:pt x="15995" y="11942"/>
                            <a:pt x="15995" y="7688"/>
                          </a:cubicBezTo>
                          <a:cubicBezTo>
                            <a:pt x="15995" y="4579"/>
                            <a:pt x="14117" y="1771"/>
                            <a:pt x="11243" y="588"/>
                          </a:cubicBezTo>
                          <a:cubicBezTo>
                            <a:pt x="10290" y="192"/>
                            <a:pt x="9290" y="0"/>
                            <a:pt x="8298" y="0"/>
                          </a:cubicBezTo>
                          <a:close/>
                        </a:path>
                      </a:pathLst>
                    </a:custGeom>
                    <a:solidFill>
                      <a:srgbClr val="74C1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4" name="Google Shape;210;p18">
                    <a:extLst>
                      <a:ext uri="{FF2B5EF4-FFF2-40B4-BE49-F238E27FC236}">
                        <a16:creationId xmlns:a16="http://schemas.microsoft.com/office/drawing/2014/main" id="{24F77231-81B7-4B00-82A5-9B2312F998EA}"/>
                      </a:ext>
                    </a:extLst>
                  </p:cNvPr>
                  <p:cNvSpPr/>
                  <p:nvPr/>
                </p:nvSpPr>
                <p:spPr>
                  <a:xfrm>
                    <a:off x="4411875" y="3320793"/>
                    <a:ext cx="2877657" cy="45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13" h="2706" extrusionOk="0">
                        <a:moveTo>
                          <a:pt x="0" y="0"/>
                        </a:moveTo>
                        <a:lnTo>
                          <a:pt x="0" y="2705"/>
                        </a:lnTo>
                        <a:lnTo>
                          <a:pt x="143712" y="2705"/>
                        </a:lnTo>
                        <a:lnTo>
                          <a:pt x="14371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210;p18">
                  <a:extLst>
                    <a:ext uri="{FF2B5EF4-FFF2-40B4-BE49-F238E27FC236}">
                      <a16:creationId xmlns:a16="http://schemas.microsoft.com/office/drawing/2014/main" id="{28AB53AC-B5D3-4AE1-A9FE-6E0A9BEFA7FD}"/>
                    </a:ext>
                  </a:extLst>
                </p:cNvPr>
                <p:cNvSpPr/>
                <p:nvPr/>
              </p:nvSpPr>
              <p:spPr>
                <a:xfrm>
                  <a:off x="7408905" y="3320537"/>
                  <a:ext cx="1576449" cy="45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98A3B4-693F-4A17-AE63-C97E2165A80A}"/>
              </a:ext>
            </a:extLst>
          </p:cNvPr>
          <p:cNvGrpSpPr/>
          <p:nvPr/>
        </p:nvGrpSpPr>
        <p:grpSpPr>
          <a:xfrm>
            <a:off x="4308136" y="1354916"/>
            <a:ext cx="4973347" cy="2318959"/>
            <a:chOff x="4308136" y="1354916"/>
            <a:chExt cx="4973347" cy="2318959"/>
          </a:xfrm>
        </p:grpSpPr>
        <p:sp>
          <p:nvSpPr>
            <p:cNvPr id="86" name="Google Shape;272;p19">
              <a:extLst>
                <a:ext uri="{FF2B5EF4-FFF2-40B4-BE49-F238E27FC236}">
                  <a16:creationId xmlns:a16="http://schemas.microsoft.com/office/drawing/2014/main" id="{1D20DE7E-193F-4384-9410-903A477EF572}"/>
                </a:ext>
              </a:extLst>
            </p:cNvPr>
            <p:cNvSpPr/>
            <p:nvPr/>
          </p:nvSpPr>
          <p:spPr>
            <a:xfrm>
              <a:off x="4308136" y="3327732"/>
              <a:ext cx="322588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 txBox="1"/>
            <p:nvPr/>
          </p:nvSpPr>
          <p:spPr>
            <a:xfrm>
              <a:off x="6706288" y="1354916"/>
              <a:ext cx="1483932" cy="3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Final Model 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7159275" y="3016575"/>
              <a:ext cx="657300" cy="657300"/>
            </a:xfrm>
            <a:prstGeom prst="ellipse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 txBox="1"/>
            <p:nvPr/>
          </p:nvSpPr>
          <p:spPr>
            <a:xfrm>
              <a:off x="5603233" y="1585000"/>
              <a:ext cx="3678250" cy="6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Feature Selection via RFE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Hyperparameter Tuning via Optuna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Out of Sample Evaluation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Diagnosis with Learning Curve</a:t>
              </a:r>
            </a:p>
          </p:txBody>
        </p:sp>
        <p:sp>
          <p:nvSpPr>
            <p:cNvPr id="275" name="Google Shape;275;p19"/>
            <p:cNvSpPr/>
            <p:nvPr/>
          </p:nvSpPr>
          <p:spPr>
            <a:xfrm rot="-8100000">
              <a:off x="6385210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A870C92-6B04-4238-986B-27F9306D3EE5}"/>
              </a:ext>
            </a:extLst>
          </p:cNvPr>
          <p:cNvGrpSpPr/>
          <p:nvPr/>
        </p:nvGrpSpPr>
        <p:grpSpPr>
          <a:xfrm>
            <a:off x="1609977" y="1357293"/>
            <a:ext cx="3895686" cy="2253265"/>
            <a:chOff x="1609977" y="1357293"/>
            <a:chExt cx="3895686" cy="2253265"/>
          </a:xfrm>
        </p:grpSpPr>
        <p:sp>
          <p:nvSpPr>
            <p:cNvPr id="85" name="Google Shape;272;p19">
              <a:extLst>
                <a:ext uri="{FF2B5EF4-FFF2-40B4-BE49-F238E27FC236}">
                  <a16:creationId xmlns:a16="http://schemas.microsoft.com/office/drawing/2014/main" id="{7F1822E0-96E8-4198-A267-ABEB9AD7EFB8}"/>
                </a:ext>
              </a:extLst>
            </p:cNvPr>
            <p:cNvSpPr/>
            <p:nvPr/>
          </p:nvSpPr>
          <p:spPr>
            <a:xfrm>
              <a:off x="1609977" y="3325011"/>
              <a:ext cx="30574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EAFECA-F51C-437C-8014-3CBFD06FA12B}"/>
                </a:ext>
              </a:extLst>
            </p:cNvPr>
            <p:cNvGrpSpPr/>
            <p:nvPr/>
          </p:nvGrpSpPr>
          <p:grpSpPr>
            <a:xfrm>
              <a:off x="3586685" y="1357293"/>
              <a:ext cx="1918978" cy="2253265"/>
              <a:chOff x="3586685" y="1357293"/>
              <a:chExt cx="1918978" cy="2253265"/>
            </a:xfrm>
          </p:grpSpPr>
          <p:sp>
            <p:nvSpPr>
              <p:cNvPr id="266" name="Google Shape;266;p19"/>
              <p:cNvSpPr txBox="1"/>
              <p:nvPr/>
            </p:nvSpPr>
            <p:spPr>
              <a:xfrm>
                <a:off x="3842282" y="1357293"/>
                <a:ext cx="1419900" cy="31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434343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Algorithms</a:t>
                </a:r>
                <a:endParaRPr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269" name="Google Shape;269;p19"/>
              <p:cNvSpPr txBox="1"/>
              <p:nvPr/>
            </p:nvSpPr>
            <p:spPr>
              <a:xfrm>
                <a:off x="3598563" y="1603855"/>
                <a:ext cx="1907100" cy="6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Linear Regression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SVM Regressor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XGBoost</a:t>
                </a:r>
                <a:r>
                  <a:rPr lang="en-US"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 Regressor</a:t>
                </a:r>
                <a:endParaRPr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  <a:p>
                <a:pPr marL="0" lvl="0" indent="0" algn="ctr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  <a:p>
                <a:pPr marL="0" lvl="0" indent="0" algn="ctr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 rot="-8100000">
                <a:off x="3586685" y="3253186"/>
                <a:ext cx="184131" cy="184131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4" name="Google Shape;294;p19"/>
              <p:cNvGrpSpPr/>
              <p:nvPr/>
            </p:nvGrpSpPr>
            <p:grpSpPr>
              <a:xfrm>
                <a:off x="4069341" y="2767012"/>
                <a:ext cx="787148" cy="843546"/>
                <a:chOff x="2025400" y="1576450"/>
                <a:chExt cx="1186000" cy="1270975"/>
              </a:xfrm>
            </p:grpSpPr>
            <p:sp>
              <p:nvSpPr>
                <p:cNvPr id="295" name="Google Shape;295;p19"/>
                <p:cNvSpPr/>
                <p:nvPr/>
              </p:nvSpPr>
              <p:spPr>
                <a:xfrm>
                  <a:off x="2882650" y="2387200"/>
                  <a:ext cx="328750" cy="46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0" h="18409" extrusionOk="0">
                      <a:moveTo>
                        <a:pt x="1" y="0"/>
                      </a:moveTo>
                      <a:lnTo>
                        <a:pt x="1" y="18408"/>
                      </a:lnTo>
                      <a:lnTo>
                        <a:pt x="12266" y="18408"/>
                      </a:lnTo>
                      <a:cubicBezTo>
                        <a:pt x="12755" y="18408"/>
                        <a:pt x="13149" y="18014"/>
                        <a:pt x="13149" y="17525"/>
                      </a:cubicBezTo>
                      <a:lnTo>
                        <a:pt x="13149" y="442"/>
                      </a:lnTo>
                      <a:lnTo>
                        <a:pt x="12745" y="0"/>
                      </a:lnTo>
                      <a:lnTo>
                        <a:pt x="2161" y="0"/>
                      </a:lnTo>
                      <a:lnTo>
                        <a:pt x="1757" y="442"/>
                      </a:lnTo>
                      <a:lnTo>
                        <a:pt x="1757" y="0"/>
                      </a:ln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19"/>
                <p:cNvSpPr/>
                <p:nvPr/>
              </p:nvSpPr>
              <p:spPr>
                <a:xfrm>
                  <a:off x="2463775" y="1850925"/>
                  <a:ext cx="43700" cy="17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6988" extrusionOk="0">
                      <a:moveTo>
                        <a:pt x="874" y="0"/>
                      </a:moveTo>
                      <a:cubicBezTo>
                        <a:pt x="404" y="0"/>
                        <a:pt x="19" y="376"/>
                        <a:pt x="0" y="845"/>
                      </a:cubicBezTo>
                      <a:lnTo>
                        <a:pt x="0" y="6105"/>
                      </a:lnTo>
                      <a:cubicBezTo>
                        <a:pt x="0" y="6593"/>
                        <a:pt x="395" y="6988"/>
                        <a:pt x="874" y="6988"/>
                      </a:cubicBezTo>
                      <a:cubicBezTo>
                        <a:pt x="1362" y="6978"/>
                        <a:pt x="1747" y="6593"/>
                        <a:pt x="1747" y="6105"/>
                      </a:cubicBezTo>
                      <a:lnTo>
                        <a:pt x="1747" y="845"/>
                      </a:lnTo>
                      <a:cubicBezTo>
                        <a:pt x="1738" y="376"/>
                        <a:pt x="1343" y="0"/>
                        <a:pt x="874" y="0"/>
                      </a:cubicBezTo>
                      <a:close/>
                    </a:path>
                  </a:pathLst>
                </a:custGeom>
                <a:solidFill>
                  <a:srgbClr val="9AD7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19"/>
                <p:cNvSpPr/>
                <p:nvPr/>
              </p:nvSpPr>
              <p:spPr>
                <a:xfrm>
                  <a:off x="2375025" y="2002600"/>
                  <a:ext cx="221200" cy="1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8" h="4424" extrusionOk="0">
                      <a:moveTo>
                        <a:pt x="4424" y="0"/>
                      </a:moveTo>
                      <a:cubicBezTo>
                        <a:pt x="1982" y="0"/>
                        <a:pt x="0" y="1982"/>
                        <a:pt x="0" y="4424"/>
                      </a:cubicBezTo>
                      <a:lnTo>
                        <a:pt x="8847" y="4424"/>
                      </a:lnTo>
                      <a:cubicBezTo>
                        <a:pt x="8847" y="1982"/>
                        <a:pt x="6866" y="0"/>
                        <a:pt x="4424" y="0"/>
                      </a:cubicBez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19"/>
                <p:cNvSpPr/>
                <p:nvPr/>
              </p:nvSpPr>
              <p:spPr>
                <a:xfrm>
                  <a:off x="2113225" y="2146050"/>
                  <a:ext cx="15335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4" h="5261" extrusionOk="0">
                      <a:moveTo>
                        <a:pt x="874" y="1"/>
                      </a:moveTo>
                      <a:cubicBezTo>
                        <a:pt x="395" y="1"/>
                        <a:pt x="0" y="395"/>
                        <a:pt x="0" y="883"/>
                      </a:cubicBezTo>
                      <a:lnTo>
                        <a:pt x="0" y="5260"/>
                      </a:lnTo>
                      <a:lnTo>
                        <a:pt x="6133" y="5260"/>
                      </a:lnTo>
                      <a:lnTo>
                        <a:pt x="6133" y="883"/>
                      </a:lnTo>
                      <a:cubicBezTo>
                        <a:pt x="6133" y="395"/>
                        <a:pt x="5739" y="1"/>
                        <a:pt x="5260" y="1"/>
                      </a:cubicBezTo>
                      <a:close/>
                    </a:path>
                  </a:pathLst>
                </a:custGeom>
                <a:solidFill>
                  <a:srgbClr val="9AD7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19"/>
                <p:cNvSpPr/>
                <p:nvPr/>
              </p:nvSpPr>
              <p:spPr>
                <a:xfrm>
                  <a:off x="2685425" y="1707925"/>
                  <a:ext cx="175175" cy="2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7" h="9637" extrusionOk="0">
                      <a:moveTo>
                        <a:pt x="874" y="0"/>
                      </a:moveTo>
                      <a:cubicBezTo>
                        <a:pt x="395" y="0"/>
                        <a:pt x="0" y="395"/>
                        <a:pt x="0" y="874"/>
                      </a:cubicBezTo>
                      <a:lnTo>
                        <a:pt x="0" y="8763"/>
                      </a:lnTo>
                      <a:cubicBezTo>
                        <a:pt x="0" y="9251"/>
                        <a:pt x="395" y="9636"/>
                        <a:pt x="874" y="9636"/>
                      </a:cubicBezTo>
                      <a:lnTo>
                        <a:pt x="6133" y="9636"/>
                      </a:lnTo>
                      <a:cubicBezTo>
                        <a:pt x="6622" y="9636"/>
                        <a:pt x="7007" y="9251"/>
                        <a:pt x="7007" y="8763"/>
                      </a:cubicBezTo>
                      <a:lnTo>
                        <a:pt x="7007" y="874"/>
                      </a:lnTo>
                      <a:cubicBezTo>
                        <a:pt x="7007" y="395"/>
                        <a:pt x="6622" y="0"/>
                        <a:pt x="6133" y="0"/>
                      </a:cubicBezTo>
                      <a:close/>
                    </a:path>
                  </a:pathLst>
                </a:custGeom>
                <a:solidFill>
                  <a:srgbClr val="F9BF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19"/>
                <p:cNvSpPr/>
                <p:nvPr/>
              </p:nvSpPr>
              <p:spPr>
                <a:xfrm>
                  <a:off x="2663350" y="1927000"/>
                  <a:ext cx="219325" cy="35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4023" extrusionOk="0">
                      <a:moveTo>
                        <a:pt x="883" y="0"/>
                      </a:moveTo>
                      <a:cubicBezTo>
                        <a:pt x="395" y="0"/>
                        <a:pt x="0" y="395"/>
                        <a:pt x="10" y="873"/>
                      </a:cubicBezTo>
                      <a:lnTo>
                        <a:pt x="10" y="13149"/>
                      </a:lnTo>
                      <a:cubicBezTo>
                        <a:pt x="10" y="13628"/>
                        <a:pt x="395" y="14022"/>
                        <a:pt x="883" y="14022"/>
                      </a:cubicBezTo>
                      <a:lnTo>
                        <a:pt x="7890" y="14022"/>
                      </a:lnTo>
                      <a:cubicBezTo>
                        <a:pt x="8378" y="14022"/>
                        <a:pt x="8773" y="13628"/>
                        <a:pt x="8773" y="13149"/>
                      </a:cubicBezTo>
                      <a:lnTo>
                        <a:pt x="8773" y="873"/>
                      </a:lnTo>
                      <a:cubicBezTo>
                        <a:pt x="8773" y="395"/>
                        <a:pt x="8378" y="0"/>
                        <a:pt x="7890" y="0"/>
                      </a:cubicBez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19"/>
                <p:cNvSpPr/>
                <p:nvPr/>
              </p:nvSpPr>
              <p:spPr>
                <a:xfrm>
                  <a:off x="2025400" y="2233875"/>
                  <a:ext cx="416550" cy="6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2" h="24542" extrusionOk="0">
                      <a:moveTo>
                        <a:pt x="883" y="0"/>
                      </a:moveTo>
                      <a:cubicBezTo>
                        <a:pt x="395" y="0"/>
                        <a:pt x="10" y="385"/>
                        <a:pt x="10" y="874"/>
                      </a:cubicBezTo>
                      <a:lnTo>
                        <a:pt x="10" y="23658"/>
                      </a:lnTo>
                      <a:cubicBezTo>
                        <a:pt x="1" y="24147"/>
                        <a:pt x="395" y="24541"/>
                        <a:pt x="883" y="24541"/>
                      </a:cubicBezTo>
                      <a:lnTo>
                        <a:pt x="16662" y="24541"/>
                      </a:lnTo>
                      <a:lnTo>
                        <a:pt x="16662" y="0"/>
                      </a:ln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19"/>
                <p:cNvSpPr/>
                <p:nvPr/>
              </p:nvSpPr>
              <p:spPr>
                <a:xfrm>
                  <a:off x="2354125" y="2102375"/>
                  <a:ext cx="263450" cy="7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8" h="29802" extrusionOk="0">
                      <a:moveTo>
                        <a:pt x="883" y="1"/>
                      </a:moveTo>
                      <a:cubicBezTo>
                        <a:pt x="395" y="1"/>
                        <a:pt x="0" y="386"/>
                        <a:pt x="0" y="874"/>
                      </a:cubicBezTo>
                      <a:lnTo>
                        <a:pt x="0" y="29801"/>
                      </a:lnTo>
                      <a:lnTo>
                        <a:pt x="9712" y="29801"/>
                      </a:lnTo>
                      <a:cubicBezTo>
                        <a:pt x="10172" y="29773"/>
                        <a:pt x="10538" y="29388"/>
                        <a:pt x="10519" y="28918"/>
                      </a:cubicBezTo>
                      <a:lnTo>
                        <a:pt x="10519" y="874"/>
                      </a:lnTo>
                      <a:cubicBezTo>
                        <a:pt x="10519" y="386"/>
                        <a:pt x="10125" y="1"/>
                        <a:pt x="9646" y="1"/>
                      </a:cubicBezTo>
                      <a:close/>
                    </a:path>
                  </a:pathLst>
                </a:custGeom>
                <a:solidFill>
                  <a:srgbClr val="74C1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9"/>
                <p:cNvSpPr/>
                <p:nvPr/>
              </p:nvSpPr>
              <p:spPr>
                <a:xfrm>
                  <a:off x="2619675" y="2233875"/>
                  <a:ext cx="306900" cy="6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6" h="24542" extrusionOk="0">
                      <a:moveTo>
                        <a:pt x="874" y="0"/>
                      </a:moveTo>
                      <a:cubicBezTo>
                        <a:pt x="395" y="0"/>
                        <a:pt x="1" y="385"/>
                        <a:pt x="1" y="874"/>
                      </a:cubicBezTo>
                      <a:lnTo>
                        <a:pt x="1" y="23658"/>
                      </a:lnTo>
                      <a:cubicBezTo>
                        <a:pt x="1" y="24147"/>
                        <a:pt x="395" y="24541"/>
                        <a:pt x="874" y="24541"/>
                      </a:cubicBezTo>
                      <a:lnTo>
                        <a:pt x="12276" y="24541"/>
                      </a:lnTo>
                      <a:lnTo>
                        <a:pt x="12276" y="874"/>
                      </a:lnTo>
                      <a:cubicBezTo>
                        <a:pt x="12276" y="385"/>
                        <a:pt x="11881" y="0"/>
                        <a:pt x="11393" y="0"/>
                      </a:cubicBezTo>
                      <a:close/>
                    </a:path>
                  </a:pathLst>
                </a:custGeom>
                <a:solidFill>
                  <a:srgbClr val="F9BF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9"/>
                <p:cNvSpPr/>
                <p:nvPr/>
              </p:nvSpPr>
              <p:spPr>
                <a:xfrm>
                  <a:off x="2672975" y="1610650"/>
                  <a:ext cx="201000" cy="1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4765" extrusionOk="0">
                      <a:moveTo>
                        <a:pt x="4125" y="1"/>
                      </a:moveTo>
                      <a:cubicBezTo>
                        <a:pt x="3882" y="1"/>
                        <a:pt x="3641" y="102"/>
                        <a:pt x="3466" y="304"/>
                      </a:cubicBezTo>
                      <a:lnTo>
                        <a:pt x="245" y="4042"/>
                      </a:lnTo>
                      <a:cubicBezTo>
                        <a:pt x="0" y="4323"/>
                        <a:pt x="198" y="4765"/>
                        <a:pt x="573" y="4765"/>
                      </a:cubicBezTo>
                      <a:lnTo>
                        <a:pt x="7467" y="4765"/>
                      </a:lnTo>
                      <a:cubicBezTo>
                        <a:pt x="7833" y="4765"/>
                        <a:pt x="8040" y="4342"/>
                        <a:pt x="7815" y="4051"/>
                      </a:cubicBezTo>
                      <a:lnTo>
                        <a:pt x="4809" y="332"/>
                      </a:lnTo>
                      <a:cubicBezTo>
                        <a:pt x="4632" y="111"/>
                        <a:pt x="4378" y="1"/>
                        <a:pt x="4125" y="1"/>
                      </a:cubicBezTo>
                      <a:close/>
                    </a:path>
                  </a:pathLst>
                </a:custGeom>
                <a:solidFill>
                  <a:srgbClr val="74C1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9"/>
                <p:cNvSpPr/>
                <p:nvPr/>
              </p:nvSpPr>
              <p:spPr>
                <a:xfrm>
                  <a:off x="2027050" y="1578475"/>
                  <a:ext cx="414900" cy="2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6" h="10438" extrusionOk="0">
                      <a:moveTo>
                        <a:pt x="8263" y="0"/>
                      </a:moveTo>
                      <a:cubicBezTo>
                        <a:pt x="6248" y="0"/>
                        <a:pt x="4541" y="1532"/>
                        <a:pt x="4339" y="3544"/>
                      </a:cubicBezTo>
                      <a:cubicBezTo>
                        <a:pt x="4048" y="3469"/>
                        <a:pt x="3748" y="3422"/>
                        <a:pt x="3447" y="3422"/>
                      </a:cubicBezTo>
                      <a:cubicBezTo>
                        <a:pt x="1531" y="3460"/>
                        <a:pt x="0" y="5019"/>
                        <a:pt x="0" y="6935"/>
                      </a:cubicBezTo>
                      <a:cubicBezTo>
                        <a:pt x="0" y="8841"/>
                        <a:pt x="1531" y="10400"/>
                        <a:pt x="3447" y="10438"/>
                      </a:cubicBezTo>
                      <a:lnTo>
                        <a:pt x="13525" y="10438"/>
                      </a:lnTo>
                      <a:cubicBezTo>
                        <a:pt x="15215" y="10438"/>
                        <a:pt x="16596" y="9067"/>
                        <a:pt x="16596" y="7367"/>
                      </a:cubicBezTo>
                      <a:cubicBezTo>
                        <a:pt x="16596" y="5682"/>
                        <a:pt x="15225" y="4305"/>
                        <a:pt x="13542" y="4305"/>
                      </a:cubicBezTo>
                      <a:cubicBezTo>
                        <a:pt x="13536" y="4305"/>
                        <a:pt x="13530" y="4305"/>
                        <a:pt x="13525" y="4305"/>
                      </a:cubicBezTo>
                      <a:cubicBezTo>
                        <a:pt x="13507" y="4305"/>
                        <a:pt x="13490" y="4304"/>
                        <a:pt x="13472" y="4304"/>
                      </a:cubicBezTo>
                      <a:cubicBezTo>
                        <a:pt x="13002" y="4304"/>
                        <a:pt x="12542" y="4426"/>
                        <a:pt x="12125" y="4643"/>
                      </a:cubicBezTo>
                      <a:cubicBezTo>
                        <a:pt x="12182" y="4390"/>
                        <a:pt x="12210" y="4127"/>
                        <a:pt x="12210" y="3864"/>
                      </a:cubicBezTo>
                      <a:cubicBezTo>
                        <a:pt x="12163" y="1779"/>
                        <a:pt x="10500" y="88"/>
                        <a:pt x="8425" y="4"/>
                      </a:cubicBezTo>
                      <a:cubicBezTo>
                        <a:pt x="8371" y="1"/>
                        <a:pt x="8317" y="0"/>
                        <a:pt x="8263" y="0"/>
                      </a:cubicBezTo>
                      <a:close/>
                    </a:path>
                  </a:pathLst>
                </a:custGeom>
                <a:solidFill>
                  <a:srgbClr val="FFF8E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9"/>
                <p:cNvSpPr/>
                <p:nvPr/>
              </p:nvSpPr>
              <p:spPr>
                <a:xfrm>
                  <a:off x="3006150" y="1576450"/>
                  <a:ext cx="205250" cy="1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0" h="7889" extrusionOk="0">
                      <a:moveTo>
                        <a:pt x="4265" y="0"/>
                      </a:moveTo>
                      <a:cubicBezTo>
                        <a:pt x="2668" y="0"/>
                        <a:pt x="1231" y="958"/>
                        <a:pt x="611" y="2432"/>
                      </a:cubicBezTo>
                      <a:cubicBezTo>
                        <a:pt x="1" y="3907"/>
                        <a:pt x="339" y="5607"/>
                        <a:pt x="1475" y="6734"/>
                      </a:cubicBezTo>
                      <a:cubicBezTo>
                        <a:pt x="2229" y="7488"/>
                        <a:pt x="3235" y="7889"/>
                        <a:pt x="4260" y="7889"/>
                      </a:cubicBezTo>
                      <a:cubicBezTo>
                        <a:pt x="4768" y="7889"/>
                        <a:pt x="5279" y="7791"/>
                        <a:pt x="5767" y="7589"/>
                      </a:cubicBezTo>
                      <a:cubicBezTo>
                        <a:pt x="7242" y="6978"/>
                        <a:pt x="8209" y="5541"/>
                        <a:pt x="8209" y="3945"/>
                      </a:cubicBezTo>
                      <a:cubicBezTo>
                        <a:pt x="8209" y="1766"/>
                        <a:pt x="6444" y="0"/>
                        <a:pt x="4265" y="0"/>
                      </a:cubicBez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9"/>
                <p:cNvSpPr/>
                <p:nvPr/>
              </p:nvSpPr>
              <p:spPr>
                <a:xfrm>
                  <a:off x="2419850" y="2168825"/>
                  <a:ext cx="4395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3476" extrusionOk="0">
                      <a:moveTo>
                        <a:pt x="884" y="1"/>
                      </a:moveTo>
                      <a:cubicBezTo>
                        <a:pt x="405" y="1"/>
                        <a:pt x="20" y="367"/>
                        <a:pt x="1" y="846"/>
                      </a:cubicBezTo>
                      <a:lnTo>
                        <a:pt x="1" y="2602"/>
                      </a:lnTo>
                      <a:cubicBezTo>
                        <a:pt x="1" y="3081"/>
                        <a:pt x="395" y="3476"/>
                        <a:pt x="884" y="3476"/>
                      </a:cubicBezTo>
                      <a:cubicBezTo>
                        <a:pt x="1363" y="3476"/>
                        <a:pt x="1757" y="3081"/>
                        <a:pt x="1757" y="2602"/>
                      </a:cubicBezTo>
                      <a:lnTo>
                        <a:pt x="1757" y="846"/>
                      </a:lnTo>
                      <a:cubicBezTo>
                        <a:pt x="1738" y="367"/>
                        <a:pt x="1353" y="1"/>
                        <a:pt x="88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9"/>
                <p:cNvSpPr/>
                <p:nvPr/>
              </p:nvSpPr>
              <p:spPr>
                <a:xfrm>
                  <a:off x="2507450" y="2168825"/>
                  <a:ext cx="43925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476" extrusionOk="0">
                      <a:moveTo>
                        <a:pt x="883" y="1"/>
                      </a:moveTo>
                      <a:cubicBezTo>
                        <a:pt x="413" y="1"/>
                        <a:pt x="19" y="367"/>
                        <a:pt x="10" y="846"/>
                      </a:cubicBezTo>
                      <a:lnTo>
                        <a:pt x="10" y="2602"/>
                      </a:lnTo>
                      <a:cubicBezTo>
                        <a:pt x="0" y="3081"/>
                        <a:pt x="395" y="3476"/>
                        <a:pt x="883" y="3476"/>
                      </a:cubicBezTo>
                      <a:cubicBezTo>
                        <a:pt x="1362" y="3476"/>
                        <a:pt x="1756" y="3081"/>
                        <a:pt x="1756" y="2602"/>
                      </a:cubicBezTo>
                      <a:lnTo>
                        <a:pt x="1756" y="846"/>
                      </a:lnTo>
                      <a:cubicBezTo>
                        <a:pt x="1738" y="367"/>
                        <a:pt x="1353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9"/>
                <p:cNvSpPr/>
                <p:nvPr/>
              </p:nvSpPr>
              <p:spPr>
                <a:xfrm>
                  <a:off x="2419400" y="2298675"/>
                  <a:ext cx="448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3542" extrusionOk="0">
                      <a:moveTo>
                        <a:pt x="902" y="0"/>
                      </a:moveTo>
                      <a:cubicBezTo>
                        <a:pt x="404" y="0"/>
                        <a:pt x="0" y="414"/>
                        <a:pt x="19" y="911"/>
                      </a:cubicBezTo>
                      <a:lnTo>
                        <a:pt x="19" y="2668"/>
                      </a:lnTo>
                      <a:cubicBezTo>
                        <a:pt x="19" y="3147"/>
                        <a:pt x="413" y="3541"/>
                        <a:pt x="902" y="3541"/>
                      </a:cubicBezTo>
                      <a:cubicBezTo>
                        <a:pt x="1381" y="3541"/>
                        <a:pt x="1775" y="3147"/>
                        <a:pt x="1775" y="2668"/>
                      </a:cubicBezTo>
                      <a:lnTo>
                        <a:pt x="1775" y="911"/>
                      </a:lnTo>
                      <a:cubicBezTo>
                        <a:pt x="1794" y="414"/>
                        <a:pt x="1390" y="0"/>
                        <a:pt x="902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9"/>
                <p:cNvSpPr/>
                <p:nvPr/>
              </p:nvSpPr>
              <p:spPr>
                <a:xfrm>
                  <a:off x="2507200" y="2298675"/>
                  <a:ext cx="44650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3542" extrusionOk="0">
                      <a:moveTo>
                        <a:pt x="893" y="0"/>
                      </a:moveTo>
                      <a:cubicBezTo>
                        <a:pt x="395" y="0"/>
                        <a:pt x="1" y="414"/>
                        <a:pt x="20" y="911"/>
                      </a:cubicBezTo>
                      <a:lnTo>
                        <a:pt x="20" y="2668"/>
                      </a:lnTo>
                      <a:cubicBezTo>
                        <a:pt x="10" y="3147"/>
                        <a:pt x="405" y="3541"/>
                        <a:pt x="893" y="3541"/>
                      </a:cubicBezTo>
                      <a:cubicBezTo>
                        <a:pt x="1372" y="3541"/>
                        <a:pt x="1766" y="3147"/>
                        <a:pt x="1766" y="2668"/>
                      </a:cubicBezTo>
                      <a:lnTo>
                        <a:pt x="1766" y="911"/>
                      </a:lnTo>
                      <a:cubicBezTo>
                        <a:pt x="1785" y="414"/>
                        <a:pt x="1391" y="0"/>
                        <a:pt x="89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9"/>
                <p:cNvSpPr/>
                <p:nvPr/>
              </p:nvSpPr>
              <p:spPr>
                <a:xfrm>
                  <a:off x="2419850" y="2431800"/>
                  <a:ext cx="4395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3476" extrusionOk="0">
                      <a:moveTo>
                        <a:pt x="884" y="1"/>
                      </a:moveTo>
                      <a:cubicBezTo>
                        <a:pt x="405" y="1"/>
                        <a:pt x="20" y="376"/>
                        <a:pt x="1" y="846"/>
                      </a:cubicBezTo>
                      <a:lnTo>
                        <a:pt x="1" y="2593"/>
                      </a:lnTo>
                      <a:cubicBezTo>
                        <a:pt x="1" y="3081"/>
                        <a:pt x="395" y="3466"/>
                        <a:pt x="884" y="3476"/>
                      </a:cubicBezTo>
                      <a:cubicBezTo>
                        <a:pt x="1363" y="3476"/>
                        <a:pt x="1757" y="3081"/>
                        <a:pt x="1757" y="2593"/>
                      </a:cubicBezTo>
                      <a:lnTo>
                        <a:pt x="1757" y="846"/>
                      </a:lnTo>
                      <a:cubicBezTo>
                        <a:pt x="1738" y="376"/>
                        <a:pt x="1353" y="1"/>
                        <a:pt x="88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9"/>
                <p:cNvSpPr/>
                <p:nvPr/>
              </p:nvSpPr>
              <p:spPr>
                <a:xfrm>
                  <a:off x="2507675" y="2431800"/>
                  <a:ext cx="4370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6" extrusionOk="0">
                      <a:moveTo>
                        <a:pt x="874" y="1"/>
                      </a:moveTo>
                      <a:cubicBezTo>
                        <a:pt x="404" y="1"/>
                        <a:pt x="10" y="376"/>
                        <a:pt x="1" y="846"/>
                      </a:cubicBezTo>
                      <a:lnTo>
                        <a:pt x="1" y="2593"/>
                      </a:lnTo>
                      <a:cubicBezTo>
                        <a:pt x="1" y="3081"/>
                        <a:pt x="386" y="3476"/>
                        <a:pt x="874" y="3476"/>
                      </a:cubicBezTo>
                      <a:cubicBezTo>
                        <a:pt x="1353" y="3466"/>
                        <a:pt x="1747" y="3081"/>
                        <a:pt x="1747" y="2593"/>
                      </a:cubicBezTo>
                      <a:lnTo>
                        <a:pt x="1747" y="846"/>
                      </a:lnTo>
                      <a:cubicBezTo>
                        <a:pt x="1729" y="376"/>
                        <a:pt x="1344" y="1"/>
                        <a:pt x="8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9"/>
                <p:cNvSpPr/>
                <p:nvPr/>
              </p:nvSpPr>
              <p:spPr>
                <a:xfrm>
                  <a:off x="2419850" y="2563300"/>
                  <a:ext cx="4395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3475" extrusionOk="0">
                      <a:moveTo>
                        <a:pt x="884" y="0"/>
                      </a:moveTo>
                      <a:cubicBezTo>
                        <a:pt x="405" y="0"/>
                        <a:pt x="20" y="366"/>
                        <a:pt x="1" y="845"/>
                      </a:cubicBezTo>
                      <a:lnTo>
                        <a:pt x="1" y="2592"/>
                      </a:lnTo>
                      <a:cubicBezTo>
                        <a:pt x="1" y="3081"/>
                        <a:pt x="395" y="3475"/>
                        <a:pt x="884" y="3475"/>
                      </a:cubicBezTo>
                      <a:cubicBezTo>
                        <a:pt x="1363" y="3475"/>
                        <a:pt x="1757" y="3081"/>
                        <a:pt x="1757" y="2592"/>
                      </a:cubicBezTo>
                      <a:lnTo>
                        <a:pt x="1757" y="845"/>
                      </a:lnTo>
                      <a:cubicBezTo>
                        <a:pt x="1738" y="366"/>
                        <a:pt x="1353" y="0"/>
                        <a:pt x="88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9"/>
                <p:cNvSpPr/>
                <p:nvPr/>
              </p:nvSpPr>
              <p:spPr>
                <a:xfrm>
                  <a:off x="2507450" y="2563300"/>
                  <a:ext cx="43925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475" extrusionOk="0">
                      <a:moveTo>
                        <a:pt x="883" y="0"/>
                      </a:moveTo>
                      <a:cubicBezTo>
                        <a:pt x="413" y="0"/>
                        <a:pt x="19" y="366"/>
                        <a:pt x="10" y="845"/>
                      </a:cubicBezTo>
                      <a:lnTo>
                        <a:pt x="10" y="2592"/>
                      </a:lnTo>
                      <a:cubicBezTo>
                        <a:pt x="0" y="3081"/>
                        <a:pt x="395" y="3475"/>
                        <a:pt x="883" y="3475"/>
                      </a:cubicBezTo>
                      <a:cubicBezTo>
                        <a:pt x="1362" y="3475"/>
                        <a:pt x="1756" y="3081"/>
                        <a:pt x="1756" y="2592"/>
                      </a:cubicBezTo>
                      <a:lnTo>
                        <a:pt x="1756" y="845"/>
                      </a:lnTo>
                      <a:cubicBezTo>
                        <a:pt x="1738" y="366"/>
                        <a:pt x="1353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19"/>
                <p:cNvSpPr/>
                <p:nvPr/>
              </p:nvSpPr>
              <p:spPr>
                <a:xfrm>
                  <a:off x="2419400" y="2693125"/>
                  <a:ext cx="448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3542" extrusionOk="0">
                      <a:moveTo>
                        <a:pt x="902" y="1"/>
                      </a:moveTo>
                      <a:cubicBezTo>
                        <a:pt x="404" y="1"/>
                        <a:pt x="0" y="414"/>
                        <a:pt x="19" y="912"/>
                      </a:cubicBezTo>
                      <a:lnTo>
                        <a:pt x="19" y="2659"/>
                      </a:lnTo>
                      <a:cubicBezTo>
                        <a:pt x="19" y="3147"/>
                        <a:pt x="413" y="3541"/>
                        <a:pt x="902" y="3541"/>
                      </a:cubicBezTo>
                      <a:cubicBezTo>
                        <a:pt x="1381" y="3541"/>
                        <a:pt x="1775" y="3147"/>
                        <a:pt x="1775" y="2659"/>
                      </a:cubicBezTo>
                      <a:lnTo>
                        <a:pt x="1775" y="912"/>
                      </a:lnTo>
                      <a:cubicBezTo>
                        <a:pt x="1794" y="414"/>
                        <a:pt x="1390" y="1"/>
                        <a:pt x="902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9"/>
                <p:cNvSpPr/>
                <p:nvPr/>
              </p:nvSpPr>
              <p:spPr>
                <a:xfrm>
                  <a:off x="2507200" y="2693125"/>
                  <a:ext cx="44650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3542" extrusionOk="0">
                      <a:moveTo>
                        <a:pt x="893" y="1"/>
                      </a:moveTo>
                      <a:cubicBezTo>
                        <a:pt x="395" y="1"/>
                        <a:pt x="1" y="414"/>
                        <a:pt x="20" y="912"/>
                      </a:cubicBezTo>
                      <a:lnTo>
                        <a:pt x="20" y="2659"/>
                      </a:lnTo>
                      <a:cubicBezTo>
                        <a:pt x="10" y="3147"/>
                        <a:pt x="405" y="3541"/>
                        <a:pt x="893" y="3541"/>
                      </a:cubicBezTo>
                      <a:cubicBezTo>
                        <a:pt x="1372" y="3541"/>
                        <a:pt x="1766" y="3147"/>
                        <a:pt x="1766" y="2659"/>
                      </a:cubicBezTo>
                      <a:lnTo>
                        <a:pt x="1766" y="912"/>
                      </a:lnTo>
                      <a:cubicBezTo>
                        <a:pt x="1785" y="414"/>
                        <a:pt x="1391" y="1"/>
                        <a:pt x="89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9"/>
                <p:cNvSpPr/>
                <p:nvPr/>
              </p:nvSpPr>
              <p:spPr>
                <a:xfrm>
                  <a:off x="2684950" y="2298675"/>
                  <a:ext cx="4462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3542" extrusionOk="0">
                      <a:moveTo>
                        <a:pt x="893" y="0"/>
                      </a:moveTo>
                      <a:cubicBezTo>
                        <a:pt x="395" y="0"/>
                        <a:pt x="0" y="414"/>
                        <a:pt x="19" y="911"/>
                      </a:cubicBezTo>
                      <a:lnTo>
                        <a:pt x="19" y="2668"/>
                      </a:lnTo>
                      <a:cubicBezTo>
                        <a:pt x="19" y="3147"/>
                        <a:pt x="414" y="3541"/>
                        <a:pt x="893" y="3541"/>
                      </a:cubicBezTo>
                      <a:cubicBezTo>
                        <a:pt x="1381" y="3541"/>
                        <a:pt x="1776" y="3147"/>
                        <a:pt x="1766" y="2668"/>
                      </a:cubicBezTo>
                      <a:lnTo>
                        <a:pt x="1766" y="911"/>
                      </a:lnTo>
                      <a:cubicBezTo>
                        <a:pt x="1785" y="414"/>
                        <a:pt x="1390" y="0"/>
                        <a:pt x="89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9"/>
                <p:cNvSpPr/>
                <p:nvPr/>
              </p:nvSpPr>
              <p:spPr>
                <a:xfrm>
                  <a:off x="2751175" y="2080300"/>
                  <a:ext cx="439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514" extrusionOk="0">
                      <a:moveTo>
                        <a:pt x="873" y="1"/>
                      </a:moveTo>
                      <a:cubicBezTo>
                        <a:pt x="394" y="1"/>
                        <a:pt x="0" y="395"/>
                        <a:pt x="0" y="884"/>
                      </a:cubicBezTo>
                      <a:lnTo>
                        <a:pt x="0" y="2631"/>
                      </a:lnTo>
                      <a:cubicBezTo>
                        <a:pt x="0" y="3119"/>
                        <a:pt x="394" y="3513"/>
                        <a:pt x="873" y="3513"/>
                      </a:cubicBezTo>
                      <a:cubicBezTo>
                        <a:pt x="1362" y="3513"/>
                        <a:pt x="1756" y="3119"/>
                        <a:pt x="1756" y="2631"/>
                      </a:cubicBezTo>
                      <a:lnTo>
                        <a:pt x="1756" y="884"/>
                      </a:lnTo>
                      <a:cubicBezTo>
                        <a:pt x="1747" y="395"/>
                        <a:pt x="1362" y="1"/>
                        <a:pt x="87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9"/>
                <p:cNvSpPr/>
                <p:nvPr/>
              </p:nvSpPr>
              <p:spPr>
                <a:xfrm>
                  <a:off x="2751175" y="1773675"/>
                  <a:ext cx="43925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504" extrusionOk="0">
                      <a:moveTo>
                        <a:pt x="873" y="0"/>
                      </a:moveTo>
                      <a:cubicBezTo>
                        <a:pt x="394" y="0"/>
                        <a:pt x="0" y="395"/>
                        <a:pt x="0" y="874"/>
                      </a:cubicBezTo>
                      <a:lnTo>
                        <a:pt x="0" y="2630"/>
                      </a:lnTo>
                      <a:cubicBezTo>
                        <a:pt x="0" y="3109"/>
                        <a:pt x="394" y="3503"/>
                        <a:pt x="873" y="3503"/>
                      </a:cubicBezTo>
                      <a:cubicBezTo>
                        <a:pt x="1362" y="3503"/>
                        <a:pt x="1747" y="3109"/>
                        <a:pt x="1756" y="2630"/>
                      </a:cubicBezTo>
                      <a:lnTo>
                        <a:pt x="1756" y="874"/>
                      </a:lnTo>
                      <a:cubicBezTo>
                        <a:pt x="1756" y="395"/>
                        <a:pt x="1362" y="0"/>
                        <a:pt x="87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9"/>
                <p:cNvSpPr/>
                <p:nvPr/>
              </p:nvSpPr>
              <p:spPr>
                <a:xfrm>
                  <a:off x="2816425" y="2298675"/>
                  <a:ext cx="44650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3542" extrusionOk="0">
                      <a:moveTo>
                        <a:pt x="893" y="0"/>
                      </a:moveTo>
                      <a:cubicBezTo>
                        <a:pt x="395" y="0"/>
                        <a:pt x="1" y="414"/>
                        <a:pt x="20" y="911"/>
                      </a:cubicBezTo>
                      <a:lnTo>
                        <a:pt x="20" y="2668"/>
                      </a:lnTo>
                      <a:cubicBezTo>
                        <a:pt x="20" y="3147"/>
                        <a:pt x="414" y="3541"/>
                        <a:pt x="893" y="3541"/>
                      </a:cubicBezTo>
                      <a:cubicBezTo>
                        <a:pt x="1382" y="3541"/>
                        <a:pt x="1767" y="3147"/>
                        <a:pt x="1767" y="2668"/>
                      </a:cubicBezTo>
                      <a:lnTo>
                        <a:pt x="1767" y="911"/>
                      </a:lnTo>
                      <a:cubicBezTo>
                        <a:pt x="1785" y="414"/>
                        <a:pt x="1391" y="0"/>
                        <a:pt x="89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9"/>
                <p:cNvSpPr/>
                <p:nvPr/>
              </p:nvSpPr>
              <p:spPr>
                <a:xfrm>
                  <a:off x="2685425" y="2431800"/>
                  <a:ext cx="4370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6" extrusionOk="0">
                      <a:moveTo>
                        <a:pt x="874" y="1"/>
                      </a:moveTo>
                      <a:cubicBezTo>
                        <a:pt x="404" y="1"/>
                        <a:pt x="19" y="376"/>
                        <a:pt x="0" y="846"/>
                      </a:cubicBezTo>
                      <a:lnTo>
                        <a:pt x="0" y="2593"/>
                      </a:lnTo>
                      <a:cubicBezTo>
                        <a:pt x="0" y="3081"/>
                        <a:pt x="395" y="3466"/>
                        <a:pt x="874" y="3476"/>
                      </a:cubicBezTo>
                      <a:cubicBezTo>
                        <a:pt x="1362" y="3476"/>
                        <a:pt x="1747" y="3081"/>
                        <a:pt x="1747" y="2593"/>
                      </a:cubicBezTo>
                      <a:lnTo>
                        <a:pt x="1747" y="846"/>
                      </a:lnTo>
                      <a:cubicBezTo>
                        <a:pt x="1738" y="376"/>
                        <a:pt x="1343" y="1"/>
                        <a:pt x="8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19"/>
                <p:cNvSpPr/>
                <p:nvPr/>
              </p:nvSpPr>
              <p:spPr>
                <a:xfrm>
                  <a:off x="2816900" y="2431800"/>
                  <a:ext cx="4370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6" extrusionOk="0">
                      <a:moveTo>
                        <a:pt x="874" y="1"/>
                      </a:moveTo>
                      <a:cubicBezTo>
                        <a:pt x="405" y="1"/>
                        <a:pt x="20" y="376"/>
                        <a:pt x="1" y="846"/>
                      </a:cubicBezTo>
                      <a:lnTo>
                        <a:pt x="1" y="2593"/>
                      </a:lnTo>
                      <a:cubicBezTo>
                        <a:pt x="1" y="3081"/>
                        <a:pt x="395" y="3476"/>
                        <a:pt x="874" y="3476"/>
                      </a:cubicBezTo>
                      <a:cubicBezTo>
                        <a:pt x="1363" y="3466"/>
                        <a:pt x="1748" y="3081"/>
                        <a:pt x="1748" y="2593"/>
                      </a:cubicBezTo>
                      <a:lnTo>
                        <a:pt x="1748" y="846"/>
                      </a:lnTo>
                      <a:cubicBezTo>
                        <a:pt x="1738" y="376"/>
                        <a:pt x="1344" y="1"/>
                        <a:pt x="8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19"/>
                <p:cNvSpPr/>
                <p:nvPr/>
              </p:nvSpPr>
              <p:spPr>
                <a:xfrm>
                  <a:off x="2685425" y="2563300"/>
                  <a:ext cx="43925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475" extrusionOk="0">
                      <a:moveTo>
                        <a:pt x="874" y="0"/>
                      </a:moveTo>
                      <a:cubicBezTo>
                        <a:pt x="404" y="0"/>
                        <a:pt x="19" y="366"/>
                        <a:pt x="0" y="845"/>
                      </a:cubicBezTo>
                      <a:lnTo>
                        <a:pt x="0" y="2592"/>
                      </a:lnTo>
                      <a:cubicBezTo>
                        <a:pt x="0" y="3081"/>
                        <a:pt x="395" y="3475"/>
                        <a:pt x="874" y="3475"/>
                      </a:cubicBezTo>
                      <a:cubicBezTo>
                        <a:pt x="1362" y="3475"/>
                        <a:pt x="1757" y="3081"/>
                        <a:pt x="1747" y="2592"/>
                      </a:cubicBezTo>
                      <a:lnTo>
                        <a:pt x="1747" y="845"/>
                      </a:lnTo>
                      <a:cubicBezTo>
                        <a:pt x="1738" y="366"/>
                        <a:pt x="1343" y="0"/>
                        <a:pt x="8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9"/>
                <p:cNvSpPr/>
                <p:nvPr/>
              </p:nvSpPr>
              <p:spPr>
                <a:xfrm>
                  <a:off x="2816900" y="2563300"/>
                  <a:ext cx="437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5" extrusionOk="0">
                      <a:moveTo>
                        <a:pt x="874" y="0"/>
                      </a:moveTo>
                      <a:cubicBezTo>
                        <a:pt x="405" y="0"/>
                        <a:pt x="20" y="366"/>
                        <a:pt x="1" y="845"/>
                      </a:cubicBezTo>
                      <a:lnTo>
                        <a:pt x="1" y="2592"/>
                      </a:lnTo>
                      <a:cubicBezTo>
                        <a:pt x="1" y="3081"/>
                        <a:pt x="395" y="3475"/>
                        <a:pt x="874" y="3475"/>
                      </a:cubicBezTo>
                      <a:cubicBezTo>
                        <a:pt x="1363" y="3475"/>
                        <a:pt x="1748" y="3081"/>
                        <a:pt x="1748" y="2592"/>
                      </a:cubicBezTo>
                      <a:lnTo>
                        <a:pt x="1748" y="845"/>
                      </a:lnTo>
                      <a:cubicBezTo>
                        <a:pt x="1738" y="366"/>
                        <a:pt x="1344" y="0"/>
                        <a:pt x="8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9"/>
                <p:cNvSpPr/>
                <p:nvPr/>
              </p:nvSpPr>
              <p:spPr>
                <a:xfrm>
                  <a:off x="2729325" y="2715900"/>
                  <a:ext cx="8760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5261" extrusionOk="0">
                      <a:moveTo>
                        <a:pt x="874" y="1"/>
                      </a:moveTo>
                      <a:cubicBezTo>
                        <a:pt x="386" y="1"/>
                        <a:pt x="1" y="386"/>
                        <a:pt x="1" y="874"/>
                      </a:cubicBezTo>
                      <a:lnTo>
                        <a:pt x="1" y="5260"/>
                      </a:lnTo>
                      <a:lnTo>
                        <a:pt x="3504" y="5260"/>
                      </a:lnTo>
                      <a:lnTo>
                        <a:pt x="3504" y="874"/>
                      </a:lnTo>
                      <a:cubicBezTo>
                        <a:pt x="3504" y="386"/>
                        <a:pt x="3109" y="1"/>
                        <a:pt x="2630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9"/>
                <p:cNvSpPr/>
                <p:nvPr/>
              </p:nvSpPr>
              <p:spPr>
                <a:xfrm>
                  <a:off x="2991350" y="2452925"/>
                  <a:ext cx="657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8"/>
                        <a:pt x="878" y="1748"/>
                      </a:cubicBezTo>
                      <a:cubicBezTo>
                        <a:pt x="889" y="1748"/>
                        <a:pt x="901" y="1748"/>
                        <a:pt x="912" y="1748"/>
                      </a:cubicBezTo>
                      <a:lnTo>
                        <a:pt x="1785" y="1748"/>
                      </a:lnTo>
                      <a:cubicBezTo>
                        <a:pt x="2255" y="1738"/>
                        <a:pt x="2631" y="1344"/>
                        <a:pt x="2631" y="874"/>
                      </a:cubicBezTo>
                      <a:cubicBezTo>
                        <a:pt x="2631" y="405"/>
                        <a:pt x="2255" y="20"/>
                        <a:pt x="1785" y="1"/>
                      </a:cubicBezTo>
                      <a:lnTo>
                        <a:pt x="912" y="1"/>
                      </a:lnTo>
                      <a:cubicBezTo>
                        <a:pt x="901" y="0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9"/>
                <p:cNvSpPr/>
                <p:nvPr/>
              </p:nvSpPr>
              <p:spPr>
                <a:xfrm>
                  <a:off x="2991350" y="2540500"/>
                  <a:ext cx="65775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1758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6" y="1758"/>
                        <a:pt x="879" y="1758"/>
                      </a:cubicBezTo>
                      <a:cubicBezTo>
                        <a:pt x="890" y="1758"/>
                        <a:pt x="901" y="1758"/>
                        <a:pt x="912" y="1757"/>
                      </a:cubicBezTo>
                      <a:lnTo>
                        <a:pt x="1785" y="1757"/>
                      </a:lnTo>
                      <a:cubicBezTo>
                        <a:pt x="2255" y="1738"/>
                        <a:pt x="2631" y="1353"/>
                        <a:pt x="2631" y="874"/>
                      </a:cubicBezTo>
                      <a:cubicBezTo>
                        <a:pt x="2631" y="405"/>
                        <a:pt x="2255" y="20"/>
                        <a:pt x="1785" y="1"/>
                      </a:cubicBezTo>
                      <a:lnTo>
                        <a:pt x="912" y="1"/>
                      </a:lnTo>
                      <a:cubicBezTo>
                        <a:pt x="901" y="1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9"/>
                <p:cNvSpPr/>
                <p:nvPr/>
              </p:nvSpPr>
              <p:spPr>
                <a:xfrm>
                  <a:off x="2992075" y="2628100"/>
                  <a:ext cx="65750" cy="4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0" h="1757" extrusionOk="0">
                      <a:moveTo>
                        <a:pt x="883" y="0"/>
                      </a:moveTo>
                      <a:cubicBezTo>
                        <a:pt x="395" y="0"/>
                        <a:pt x="0" y="395"/>
                        <a:pt x="0" y="883"/>
                      </a:cubicBezTo>
                      <a:cubicBezTo>
                        <a:pt x="0" y="1362"/>
                        <a:pt x="395" y="1756"/>
                        <a:pt x="883" y="1756"/>
                      </a:cubicBezTo>
                      <a:lnTo>
                        <a:pt x="1756" y="1756"/>
                      </a:lnTo>
                      <a:cubicBezTo>
                        <a:pt x="2245" y="1756"/>
                        <a:pt x="2630" y="1362"/>
                        <a:pt x="2630" y="883"/>
                      </a:cubicBezTo>
                      <a:cubicBezTo>
                        <a:pt x="2630" y="395"/>
                        <a:pt x="2245" y="0"/>
                        <a:pt x="1756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9"/>
                <p:cNvSpPr/>
                <p:nvPr/>
              </p:nvSpPr>
              <p:spPr>
                <a:xfrm>
                  <a:off x="2991350" y="2715900"/>
                  <a:ext cx="657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8"/>
                        <a:pt x="878" y="1748"/>
                      </a:cubicBezTo>
                      <a:cubicBezTo>
                        <a:pt x="889" y="1748"/>
                        <a:pt x="901" y="1748"/>
                        <a:pt x="912" y="1748"/>
                      </a:cubicBezTo>
                      <a:lnTo>
                        <a:pt x="1785" y="1748"/>
                      </a:lnTo>
                      <a:cubicBezTo>
                        <a:pt x="2255" y="1729"/>
                        <a:pt x="2631" y="1344"/>
                        <a:pt x="2631" y="874"/>
                      </a:cubicBezTo>
                      <a:cubicBezTo>
                        <a:pt x="2631" y="405"/>
                        <a:pt x="2255" y="10"/>
                        <a:pt x="1785" y="1"/>
                      </a:cubicBezTo>
                      <a:lnTo>
                        <a:pt x="912" y="1"/>
                      </a:lnTo>
                      <a:cubicBezTo>
                        <a:pt x="901" y="0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9"/>
                <p:cNvSpPr/>
                <p:nvPr/>
              </p:nvSpPr>
              <p:spPr>
                <a:xfrm>
                  <a:off x="2092550" y="2474750"/>
                  <a:ext cx="107575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58" extrusionOk="0">
                      <a:moveTo>
                        <a:pt x="878" y="1"/>
                      </a:moveTo>
                      <a:cubicBezTo>
                        <a:pt x="395" y="1"/>
                        <a:pt x="1" y="388"/>
                        <a:pt x="1" y="875"/>
                      </a:cubicBezTo>
                      <a:cubicBezTo>
                        <a:pt x="1" y="1367"/>
                        <a:pt x="404" y="1758"/>
                        <a:pt x="894" y="1758"/>
                      </a:cubicBezTo>
                      <a:cubicBezTo>
                        <a:pt x="900" y="1758"/>
                        <a:pt x="906" y="1758"/>
                        <a:pt x="912" y="1758"/>
                      </a:cubicBezTo>
                      <a:lnTo>
                        <a:pt x="3457" y="1758"/>
                      </a:lnTo>
                      <a:cubicBezTo>
                        <a:pt x="3926" y="1739"/>
                        <a:pt x="4302" y="1344"/>
                        <a:pt x="4302" y="875"/>
                      </a:cubicBezTo>
                      <a:cubicBezTo>
                        <a:pt x="4302" y="405"/>
                        <a:pt x="3926" y="2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9"/>
                <p:cNvSpPr/>
                <p:nvPr/>
              </p:nvSpPr>
              <p:spPr>
                <a:xfrm>
                  <a:off x="2093500" y="2387200"/>
                  <a:ext cx="107325" cy="4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3" h="1757" extrusionOk="0">
                      <a:moveTo>
                        <a:pt x="874" y="0"/>
                      </a:moveTo>
                      <a:cubicBezTo>
                        <a:pt x="395" y="0"/>
                        <a:pt x="0" y="395"/>
                        <a:pt x="0" y="874"/>
                      </a:cubicBezTo>
                      <a:cubicBezTo>
                        <a:pt x="0" y="1362"/>
                        <a:pt x="395" y="1747"/>
                        <a:pt x="874" y="1756"/>
                      </a:cubicBezTo>
                      <a:lnTo>
                        <a:pt x="3419" y="1756"/>
                      </a:lnTo>
                      <a:cubicBezTo>
                        <a:pt x="3898" y="1747"/>
                        <a:pt x="4292" y="1362"/>
                        <a:pt x="4292" y="874"/>
                      </a:cubicBezTo>
                      <a:cubicBezTo>
                        <a:pt x="4292" y="395"/>
                        <a:pt x="3898" y="0"/>
                        <a:pt x="3419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9"/>
                <p:cNvSpPr/>
                <p:nvPr/>
              </p:nvSpPr>
              <p:spPr>
                <a:xfrm>
                  <a:off x="2092550" y="2299600"/>
                  <a:ext cx="1075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8"/>
                        <a:pt x="878" y="1748"/>
                      </a:cubicBezTo>
                      <a:cubicBezTo>
                        <a:pt x="889" y="1748"/>
                        <a:pt x="900" y="1748"/>
                        <a:pt x="912" y="1748"/>
                      </a:cubicBezTo>
                      <a:lnTo>
                        <a:pt x="3457" y="1748"/>
                      </a:lnTo>
                      <a:cubicBezTo>
                        <a:pt x="3926" y="1729"/>
                        <a:pt x="4302" y="1344"/>
                        <a:pt x="4302" y="874"/>
                      </a:cubicBezTo>
                      <a:cubicBezTo>
                        <a:pt x="4302" y="405"/>
                        <a:pt x="3926" y="1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9"/>
                <p:cNvSpPr/>
                <p:nvPr/>
              </p:nvSpPr>
              <p:spPr>
                <a:xfrm>
                  <a:off x="2092550" y="2562325"/>
                  <a:ext cx="107575" cy="4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59" extrusionOk="0">
                      <a:moveTo>
                        <a:pt x="878" y="1"/>
                      </a:moveTo>
                      <a:cubicBezTo>
                        <a:pt x="396" y="1"/>
                        <a:pt x="1" y="398"/>
                        <a:pt x="1" y="884"/>
                      </a:cubicBezTo>
                      <a:cubicBezTo>
                        <a:pt x="1" y="1371"/>
                        <a:pt x="395" y="1758"/>
                        <a:pt x="878" y="1758"/>
                      </a:cubicBezTo>
                      <a:cubicBezTo>
                        <a:pt x="889" y="1758"/>
                        <a:pt x="900" y="1758"/>
                        <a:pt x="912" y="1758"/>
                      </a:cubicBezTo>
                      <a:lnTo>
                        <a:pt x="3457" y="1758"/>
                      </a:lnTo>
                      <a:cubicBezTo>
                        <a:pt x="3926" y="1739"/>
                        <a:pt x="4302" y="1354"/>
                        <a:pt x="4302" y="884"/>
                      </a:cubicBezTo>
                      <a:cubicBezTo>
                        <a:pt x="4302" y="405"/>
                        <a:pt x="3926" y="2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9"/>
                <p:cNvSpPr/>
                <p:nvPr/>
              </p:nvSpPr>
              <p:spPr>
                <a:xfrm>
                  <a:off x="2092550" y="2650150"/>
                  <a:ext cx="1075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9"/>
                        <a:pt x="878" y="1749"/>
                      </a:cubicBezTo>
                      <a:cubicBezTo>
                        <a:pt x="889" y="1749"/>
                        <a:pt x="900" y="1748"/>
                        <a:pt x="912" y="1748"/>
                      </a:cubicBezTo>
                      <a:lnTo>
                        <a:pt x="3457" y="1748"/>
                      </a:lnTo>
                      <a:cubicBezTo>
                        <a:pt x="3926" y="1729"/>
                        <a:pt x="4302" y="1344"/>
                        <a:pt x="4302" y="874"/>
                      </a:cubicBezTo>
                      <a:cubicBezTo>
                        <a:pt x="4302" y="405"/>
                        <a:pt x="3926" y="1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19"/>
                <p:cNvSpPr/>
                <p:nvPr/>
              </p:nvSpPr>
              <p:spPr>
                <a:xfrm>
                  <a:off x="2092550" y="2737725"/>
                  <a:ext cx="107575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58" extrusionOk="0">
                      <a:moveTo>
                        <a:pt x="878" y="1"/>
                      </a:moveTo>
                      <a:cubicBezTo>
                        <a:pt x="395" y="1"/>
                        <a:pt x="1" y="388"/>
                        <a:pt x="1" y="875"/>
                      </a:cubicBezTo>
                      <a:cubicBezTo>
                        <a:pt x="1" y="1367"/>
                        <a:pt x="404" y="1758"/>
                        <a:pt x="894" y="1758"/>
                      </a:cubicBezTo>
                      <a:cubicBezTo>
                        <a:pt x="900" y="1758"/>
                        <a:pt x="906" y="1758"/>
                        <a:pt x="912" y="1757"/>
                      </a:cubicBezTo>
                      <a:lnTo>
                        <a:pt x="3457" y="1757"/>
                      </a:lnTo>
                      <a:cubicBezTo>
                        <a:pt x="3926" y="1739"/>
                        <a:pt x="4302" y="1344"/>
                        <a:pt x="4302" y="875"/>
                      </a:cubicBezTo>
                      <a:cubicBezTo>
                        <a:pt x="4302" y="405"/>
                        <a:pt x="3926" y="2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19"/>
                <p:cNvSpPr/>
                <p:nvPr/>
              </p:nvSpPr>
              <p:spPr>
                <a:xfrm>
                  <a:off x="3101725" y="2453100"/>
                  <a:ext cx="45325" cy="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741" extrusionOk="0">
                      <a:moveTo>
                        <a:pt x="875" y="1"/>
                      </a:moveTo>
                      <a:cubicBezTo>
                        <a:pt x="651" y="1"/>
                        <a:pt x="428" y="83"/>
                        <a:pt x="254" y="247"/>
                      </a:cubicBezTo>
                      <a:cubicBezTo>
                        <a:pt x="169" y="332"/>
                        <a:pt x="113" y="426"/>
                        <a:pt x="66" y="539"/>
                      </a:cubicBezTo>
                      <a:cubicBezTo>
                        <a:pt x="28" y="642"/>
                        <a:pt x="0" y="755"/>
                        <a:pt x="0" y="867"/>
                      </a:cubicBezTo>
                      <a:cubicBezTo>
                        <a:pt x="0" y="1102"/>
                        <a:pt x="94" y="1327"/>
                        <a:pt x="254" y="1487"/>
                      </a:cubicBezTo>
                      <a:cubicBezTo>
                        <a:pt x="338" y="1572"/>
                        <a:pt x="432" y="1628"/>
                        <a:pt x="545" y="1675"/>
                      </a:cubicBezTo>
                      <a:cubicBezTo>
                        <a:pt x="648" y="1722"/>
                        <a:pt x="761" y="1741"/>
                        <a:pt x="874" y="1741"/>
                      </a:cubicBezTo>
                      <a:cubicBezTo>
                        <a:pt x="1108" y="1741"/>
                        <a:pt x="1334" y="1647"/>
                        <a:pt x="1503" y="1487"/>
                      </a:cubicBezTo>
                      <a:cubicBezTo>
                        <a:pt x="1578" y="1403"/>
                        <a:pt x="1634" y="1309"/>
                        <a:pt x="1681" y="1205"/>
                      </a:cubicBezTo>
                      <a:cubicBezTo>
                        <a:pt x="1813" y="877"/>
                        <a:pt x="1738" y="501"/>
                        <a:pt x="1503" y="247"/>
                      </a:cubicBezTo>
                      <a:cubicBezTo>
                        <a:pt x="1324" y="83"/>
                        <a:pt x="1099" y="1"/>
                        <a:pt x="875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19"/>
                <p:cNvSpPr/>
                <p:nvPr/>
              </p:nvSpPr>
              <p:spPr>
                <a:xfrm>
                  <a:off x="3101725" y="2540450"/>
                  <a:ext cx="43925" cy="4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1760" extrusionOk="0">
                      <a:moveTo>
                        <a:pt x="863" y="1"/>
                      </a:moveTo>
                      <a:cubicBezTo>
                        <a:pt x="516" y="1"/>
                        <a:pt x="193" y="213"/>
                        <a:pt x="66" y="548"/>
                      </a:cubicBezTo>
                      <a:cubicBezTo>
                        <a:pt x="28" y="651"/>
                        <a:pt x="0" y="764"/>
                        <a:pt x="0" y="876"/>
                      </a:cubicBezTo>
                      <a:cubicBezTo>
                        <a:pt x="0" y="942"/>
                        <a:pt x="10" y="999"/>
                        <a:pt x="19" y="1055"/>
                      </a:cubicBezTo>
                      <a:cubicBezTo>
                        <a:pt x="28" y="1111"/>
                        <a:pt x="47" y="1168"/>
                        <a:pt x="66" y="1215"/>
                      </a:cubicBezTo>
                      <a:cubicBezTo>
                        <a:pt x="85" y="1271"/>
                        <a:pt x="113" y="1318"/>
                        <a:pt x="150" y="1374"/>
                      </a:cubicBezTo>
                      <a:lnTo>
                        <a:pt x="254" y="1506"/>
                      </a:lnTo>
                      <a:cubicBezTo>
                        <a:pt x="423" y="1665"/>
                        <a:pt x="648" y="1750"/>
                        <a:pt x="874" y="1759"/>
                      </a:cubicBezTo>
                      <a:cubicBezTo>
                        <a:pt x="930" y="1759"/>
                        <a:pt x="996" y="1750"/>
                        <a:pt x="1052" y="1740"/>
                      </a:cubicBezTo>
                      <a:cubicBezTo>
                        <a:pt x="1108" y="1731"/>
                        <a:pt x="1155" y="1712"/>
                        <a:pt x="1212" y="1684"/>
                      </a:cubicBezTo>
                      <a:cubicBezTo>
                        <a:pt x="1268" y="1665"/>
                        <a:pt x="1315" y="1637"/>
                        <a:pt x="1371" y="1609"/>
                      </a:cubicBezTo>
                      <a:lnTo>
                        <a:pt x="1503" y="1506"/>
                      </a:lnTo>
                      <a:lnTo>
                        <a:pt x="1606" y="1374"/>
                      </a:lnTo>
                      <a:cubicBezTo>
                        <a:pt x="1634" y="1318"/>
                        <a:pt x="1663" y="1271"/>
                        <a:pt x="1681" y="1215"/>
                      </a:cubicBezTo>
                      <a:cubicBezTo>
                        <a:pt x="1710" y="1168"/>
                        <a:pt x="1728" y="1111"/>
                        <a:pt x="1738" y="1055"/>
                      </a:cubicBezTo>
                      <a:cubicBezTo>
                        <a:pt x="1747" y="999"/>
                        <a:pt x="1747" y="942"/>
                        <a:pt x="1756" y="876"/>
                      </a:cubicBezTo>
                      <a:cubicBezTo>
                        <a:pt x="1747" y="651"/>
                        <a:pt x="1663" y="426"/>
                        <a:pt x="1503" y="257"/>
                      </a:cubicBezTo>
                      <a:cubicBezTo>
                        <a:pt x="1456" y="219"/>
                        <a:pt x="1409" y="181"/>
                        <a:pt x="1371" y="153"/>
                      </a:cubicBezTo>
                      <a:cubicBezTo>
                        <a:pt x="1315" y="116"/>
                        <a:pt x="1268" y="97"/>
                        <a:pt x="1212" y="78"/>
                      </a:cubicBezTo>
                      <a:cubicBezTo>
                        <a:pt x="1155" y="50"/>
                        <a:pt x="1108" y="31"/>
                        <a:pt x="1052" y="22"/>
                      </a:cubicBezTo>
                      <a:cubicBezTo>
                        <a:pt x="989" y="7"/>
                        <a:pt x="926" y="1"/>
                        <a:pt x="86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9"/>
                <p:cNvSpPr/>
                <p:nvPr/>
              </p:nvSpPr>
              <p:spPr>
                <a:xfrm>
                  <a:off x="3094200" y="2628125"/>
                  <a:ext cx="58900" cy="4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6" h="1756" extrusionOk="0">
                      <a:moveTo>
                        <a:pt x="1176" y="1"/>
                      </a:moveTo>
                      <a:cubicBezTo>
                        <a:pt x="944" y="1"/>
                        <a:pt x="720" y="88"/>
                        <a:pt x="555" y="253"/>
                      </a:cubicBezTo>
                      <a:cubicBezTo>
                        <a:pt x="1" y="807"/>
                        <a:pt x="395" y="1755"/>
                        <a:pt x="1175" y="1755"/>
                      </a:cubicBezTo>
                      <a:cubicBezTo>
                        <a:pt x="1178" y="1755"/>
                        <a:pt x="1182" y="1756"/>
                        <a:pt x="1186" y="1756"/>
                      </a:cubicBezTo>
                      <a:cubicBezTo>
                        <a:pt x="1967" y="1756"/>
                        <a:pt x="2355" y="804"/>
                        <a:pt x="1804" y="262"/>
                      </a:cubicBezTo>
                      <a:cubicBezTo>
                        <a:pt x="1757" y="225"/>
                        <a:pt x="1710" y="187"/>
                        <a:pt x="1672" y="149"/>
                      </a:cubicBezTo>
                      <a:cubicBezTo>
                        <a:pt x="1616" y="121"/>
                        <a:pt x="1569" y="93"/>
                        <a:pt x="1513" y="74"/>
                      </a:cubicBezTo>
                      <a:cubicBezTo>
                        <a:pt x="1456" y="46"/>
                        <a:pt x="1409" y="27"/>
                        <a:pt x="1353" y="18"/>
                      </a:cubicBezTo>
                      <a:cubicBezTo>
                        <a:pt x="1294" y="7"/>
                        <a:pt x="1235" y="1"/>
                        <a:pt x="1176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9"/>
                <p:cNvSpPr/>
                <p:nvPr/>
              </p:nvSpPr>
              <p:spPr>
                <a:xfrm>
                  <a:off x="3093725" y="2716050"/>
                  <a:ext cx="60025" cy="4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" h="1742" extrusionOk="0">
                      <a:moveTo>
                        <a:pt x="1214" y="1"/>
                      </a:moveTo>
                      <a:cubicBezTo>
                        <a:pt x="1105" y="1"/>
                        <a:pt x="991" y="22"/>
                        <a:pt x="874" y="70"/>
                      </a:cubicBezTo>
                      <a:cubicBezTo>
                        <a:pt x="1" y="436"/>
                        <a:pt x="245" y="1732"/>
                        <a:pt x="1194" y="1742"/>
                      </a:cubicBezTo>
                      <a:cubicBezTo>
                        <a:pt x="1428" y="1742"/>
                        <a:pt x="1654" y="1648"/>
                        <a:pt x="1823" y="1488"/>
                      </a:cubicBezTo>
                      <a:cubicBezTo>
                        <a:pt x="2401" y="910"/>
                        <a:pt x="1921" y="1"/>
                        <a:pt x="121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9"/>
                <p:cNvSpPr/>
                <p:nvPr/>
              </p:nvSpPr>
              <p:spPr>
                <a:xfrm>
                  <a:off x="2237200" y="2299600"/>
                  <a:ext cx="51200" cy="4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4" extrusionOk="0">
                      <a:moveTo>
                        <a:pt x="1191" y="1"/>
                      </a:moveTo>
                      <a:cubicBezTo>
                        <a:pt x="1185" y="1"/>
                        <a:pt x="1180" y="1"/>
                        <a:pt x="1174" y="1"/>
                      </a:cubicBezTo>
                      <a:cubicBezTo>
                        <a:pt x="395" y="1"/>
                        <a:pt x="0" y="940"/>
                        <a:pt x="554" y="1494"/>
                      </a:cubicBezTo>
                      <a:cubicBezTo>
                        <a:pt x="733" y="1673"/>
                        <a:pt x="952" y="1753"/>
                        <a:pt x="1167" y="1753"/>
                      </a:cubicBezTo>
                      <a:cubicBezTo>
                        <a:pt x="1617" y="1753"/>
                        <a:pt x="2047" y="1402"/>
                        <a:pt x="2047" y="874"/>
                      </a:cubicBezTo>
                      <a:cubicBezTo>
                        <a:pt x="2047" y="392"/>
                        <a:pt x="1671" y="1"/>
                        <a:pt x="1191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19"/>
                <p:cNvSpPr/>
                <p:nvPr/>
              </p:nvSpPr>
              <p:spPr>
                <a:xfrm>
                  <a:off x="2743650" y="1992725"/>
                  <a:ext cx="51450" cy="4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" h="1756" extrusionOk="0">
                      <a:moveTo>
                        <a:pt x="1174" y="1"/>
                      </a:moveTo>
                      <a:cubicBezTo>
                        <a:pt x="395" y="1"/>
                        <a:pt x="0" y="949"/>
                        <a:pt x="555" y="1494"/>
                      </a:cubicBezTo>
                      <a:cubicBezTo>
                        <a:pt x="735" y="1674"/>
                        <a:pt x="957" y="1755"/>
                        <a:pt x="1174" y="1755"/>
                      </a:cubicBezTo>
                      <a:cubicBezTo>
                        <a:pt x="1625" y="1755"/>
                        <a:pt x="2057" y="1407"/>
                        <a:pt x="2057" y="874"/>
                      </a:cubicBezTo>
                      <a:cubicBezTo>
                        <a:pt x="2048" y="395"/>
                        <a:pt x="1663" y="1"/>
                        <a:pt x="11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19"/>
                <p:cNvSpPr/>
                <p:nvPr/>
              </p:nvSpPr>
              <p:spPr>
                <a:xfrm>
                  <a:off x="2237200" y="2387200"/>
                  <a:ext cx="51200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3" extrusionOk="0">
                      <a:moveTo>
                        <a:pt x="1174" y="0"/>
                      </a:moveTo>
                      <a:cubicBezTo>
                        <a:pt x="395" y="0"/>
                        <a:pt x="0" y="939"/>
                        <a:pt x="554" y="1493"/>
                      </a:cubicBezTo>
                      <a:cubicBezTo>
                        <a:pt x="733" y="1672"/>
                        <a:pt x="952" y="1752"/>
                        <a:pt x="1167" y="1752"/>
                      </a:cubicBezTo>
                      <a:cubicBezTo>
                        <a:pt x="1617" y="1752"/>
                        <a:pt x="2047" y="1401"/>
                        <a:pt x="2047" y="874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19"/>
                <p:cNvSpPr/>
                <p:nvPr/>
              </p:nvSpPr>
              <p:spPr>
                <a:xfrm>
                  <a:off x="2237200" y="2474775"/>
                  <a:ext cx="51200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8" extrusionOk="0">
                      <a:moveTo>
                        <a:pt x="1174" y="0"/>
                      </a:moveTo>
                      <a:cubicBezTo>
                        <a:pt x="395" y="0"/>
                        <a:pt x="0" y="949"/>
                        <a:pt x="554" y="1503"/>
                      </a:cubicBezTo>
                      <a:cubicBezTo>
                        <a:pt x="733" y="1679"/>
                        <a:pt x="951" y="1758"/>
                        <a:pt x="1166" y="1758"/>
                      </a:cubicBezTo>
                      <a:cubicBezTo>
                        <a:pt x="1616" y="1758"/>
                        <a:pt x="2047" y="1408"/>
                        <a:pt x="2047" y="874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19"/>
                <p:cNvSpPr/>
                <p:nvPr/>
              </p:nvSpPr>
              <p:spPr>
                <a:xfrm>
                  <a:off x="2237200" y="2562350"/>
                  <a:ext cx="51200" cy="4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63" extrusionOk="0">
                      <a:moveTo>
                        <a:pt x="1174" y="0"/>
                      </a:moveTo>
                      <a:cubicBezTo>
                        <a:pt x="395" y="0"/>
                        <a:pt x="0" y="949"/>
                        <a:pt x="554" y="1503"/>
                      </a:cubicBezTo>
                      <a:cubicBezTo>
                        <a:pt x="733" y="1682"/>
                        <a:pt x="952" y="1762"/>
                        <a:pt x="1167" y="1762"/>
                      </a:cubicBezTo>
                      <a:cubicBezTo>
                        <a:pt x="1617" y="1762"/>
                        <a:pt x="2047" y="1411"/>
                        <a:pt x="2047" y="883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9"/>
                <p:cNvSpPr/>
                <p:nvPr/>
              </p:nvSpPr>
              <p:spPr>
                <a:xfrm>
                  <a:off x="2237200" y="2650150"/>
                  <a:ext cx="51200" cy="4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4" extrusionOk="0">
                      <a:moveTo>
                        <a:pt x="1174" y="1"/>
                      </a:moveTo>
                      <a:cubicBezTo>
                        <a:pt x="395" y="1"/>
                        <a:pt x="0" y="940"/>
                        <a:pt x="554" y="1494"/>
                      </a:cubicBezTo>
                      <a:cubicBezTo>
                        <a:pt x="733" y="1673"/>
                        <a:pt x="952" y="1753"/>
                        <a:pt x="1167" y="1753"/>
                      </a:cubicBezTo>
                      <a:cubicBezTo>
                        <a:pt x="1617" y="1753"/>
                        <a:pt x="2047" y="1402"/>
                        <a:pt x="2047" y="874"/>
                      </a:cubicBezTo>
                      <a:cubicBezTo>
                        <a:pt x="2047" y="386"/>
                        <a:pt x="1662" y="1"/>
                        <a:pt x="11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19"/>
                <p:cNvSpPr/>
                <p:nvPr/>
              </p:nvSpPr>
              <p:spPr>
                <a:xfrm>
                  <a:off x="2237200" y="2737750"/>
                  <a:ext cx="51200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3" extrusionOk="0">
                      <a:moveTo>
                        <a:pt x="1174" y="0"/>
                      </a:moveTo>
                      <a:cubicBezTo>
                        <a:pt x="395" y="0"/>
                        <a:pt x="0" y="939"/>
                        <a:pt x="554" y="1493"/>
                      </a:cubicBezTo>
                      <a:cubicBezTo>
                        <a:pt x="733" y="1672"/>
                        <a:pt x="952" y="1752"/>
                        <a:pt x="1167" y="1752"/>
                      </a:cubicBezTo>
                      <a:cubicBezTo>
                        <a:pt x="1617" y="1752"/>
                        <a:pt x="2047" y="1401"/>
                        <a:pt x="2047" y="874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19"/>
                <p:cNvSpPr/>
                <p:nvPr/>
              </p:nvSpPr>
              <p:spPr>
                <a:xfrm>
                  <a:off x="2926550" y="2310650"/>
                  <a:ext cx="284850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4" h="3504" extrusionOk="0">
                      <a:moveTo>
                        <a:pt x="3927" y="0"/>
                      </a:moveTo>
                      <a:cubicBezTo>
                        <a:pt x="3495" y="0"/>
                        <a:pt x="3081" y="179"/>
                        <a:pt x="2781" y="498"/>
                      </a:cubicBezTo>
                      <a:lnTo>
                        <a:pt x="405" y="3062"/>
                      </a:lnTo>
                      <a:lnTo>
                        <a:pt x="1" y="3504"/>
                      </a:lnTo>
                      <a:lnTo>
                        <a:pt x="11393" y="3504"/>
                      </a:lnTo>
                      <a:lnTo>
                        <a:pt x="10989" y="3062"/>
                      </a:lnTo>
                      <a:lnTo>
                        <a:pt x="8613" y="517"/>
                      </a:lnTo>
                      <a:cubicBezTo>
                        <a:pt x="8322" y="188"/>
                        <a:pt x="7899" y="0"/>
                        <a:pt x="7458" y="0"/>
                      </a:cubicBezTo>
                      <a:close/>
                    </a:path>
                  </a:pathLst>
                </a:custGeom>
                <a:solidFill>
                  <a:srgbClr val="9AD7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DE7D9B-5DFF-4D87-B5B0-47C280B29786}"/>
              </a:ext>
            </a:extLst>
          </p:cNvPr>
          <p:cNvGrpSpPr/>
          <p:nvPr/>
        </p:nvGrpSpPr>
        <p:grpSpPr>
          <a:xfrm>
            <a:off x="-1819150" y="1327879"/>
            <a:ext cx="4692700" cy="2282679"/>
            <a:chOff x="-1819150" y="1327879"/>
            <a:chExt cx="4692700" cy="2282679"/>
          </a:xfrm>
        </p:grpSpPr>
        <p:sp>
          <p:nvSpPr>
            <p:cNvPr id="272" name="Google Shape;272;p19"/>
            <p:cNvSpPr/>
            <p:nvPr/>
          </p:nvSpPr>
          <p:spPr>
            <a:xfrm>
              <a:off x="-1819150" y="3332161"/>
              <a:ext cx="3585705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 rot="-8100000">
              <a:off x="937260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" name="Google Shape;276;p19"/>
            <p:cNvGrpSpPr/>
            <p:nvPr/>
          </p:nvGrpSpPr>
          <p:grpSpPr>
            <a:xfrm>
              <a:off x="1420134" y="2858774"/>
              <a:ext cx="649580" cy="751784"/>
              <a:chOff x="1578425" y="2787175"/>
              <a:chExt cx="711479" cy="823422"/>
            </a:xfrm>
          </p:grpSpPr>
          <p:sp>
            <p:nvSpPr>
              <p:cNvPr id="277" name="Google Shape;277;p19"/>
              <p:cNvSpPr/>
              <p:nvPr/>
            </p:nvSpPr>
            <p:spPr>
              <a:xfrm>
                <a:off x="1945753" y="2951603"/>
                <a:ext cx="262841" cy="624579"/>
              </a:xfrm>
              <a:custGeom>
                <a:avLst/>
                <a:gdLst/>
                <a:ahLst/>
                <a:cxnLst/>
                <a:rect l="l" t="t" r="r" b="b"/>
                <a:pathLst>
                  <a:path w="19189" h="45598" extrusionOk="0">
                    <a:moveTo>
                      <a:pt x="0" y="0"/>
                    </a:moveTo>
                    <a:lnTo>
                      <a:pt x="0" y="45598"/>
                    </a:lnTo>
                    <a:lnTo>
                      <a:pt x="17535" y="45598"/>
                    </a:lnTo>
                    <a:lnTo>
                      <a:pt x="17545" y="40610"/>
                    </a:lnTo>
                    <a:lnTo>
                      <a:pt x="19188" y="38103"/>
                    </a:lnTo>
                    <a:lnTo>
                      <a:pt x="19188" y="1756"/>
                    </a:lnTo>
                    <a:cubicBezTo>
                      <a:pt x="19188" y="780"/>
                      <a:pt x="18399" y="0"/>
                      <a:pt x="1742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1911395" y="2855875"/>
                <a:ext cx="75912" cy="71218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51994" extrusionOk="0">
                    <a:moveTo>
                      <a:pt x="2508" y="0"/>
                    </a:moveTo>
                    <a:lnTo>
                      <a:pt x="1" y="20024"/>
                    </a:lnTo>
                    <a:lnTo>
                      <a:pt x="2508" y="51994"/>
                    </a:lnTo>
                    <a:lnTo>
                      <a:pt x="5542" y="51571"/>
                    </a:lnTo>
                    <a:lnTo>
                      <a:pt x="5542" y="1165"/>
                    </a:lnTo>
                    <a:cubicBezTo>
                      <a:pt x="5542" y="517"/>
                      <a:pt x="5025" y="0"/>
                      <a:pt x="4377" y="0"/>
                    </a:cubicBezTo>
                    <a:close/>
                  </a:path>
                </a:pathLst>
              </a:custGeom>
              <a:solidFill>
                <a:srgbClr val="FC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1578425" y="2787175"/>
                <a:ext cx="367298" cy="801345"/>
              </a:xfrm>
              <a:custGeom>
                <a:avLst/>
                <a:gdLst/>
                <a:ahLst/>
                <a:cxnLst/>
                <a:rect l="l" t="t" r="r" b="b"/>
                <a:pathLst>
                  <a:path w="26815" h="58503" extrusionOk="0">
                    <a:moveTo>
                      <a:pt x="3729" y="0"/>
                    </a:moveTo>
                    <a:cubicBezTo>
                      <a:pt x="3250" y="0"/>
                      <a:pt x="2856" y="395"/>
                      <a:pt x="2856" y="874"/>
                    </a:cubicBezTo>
                    <a:lnTo>
                      <a:pt x="2856" y="5015"/>
                    </a:lnTo>
                    <a:lnTo>
                      <a:pt x="874" y="5015"/>
                    </a:lnTo>
                    <a:cubicBezTo>
                      <a:pt x="395" y="5015"/>
                      <a:pt x="0" y="5401"/>
                      <a:pt x="0" y="5889"/>
                    </a:cubicBezTo>
                    <a:lnTo>
                      <a:pt x="0" y="56586"/>
                    </a:lnTo>
                    <a:lnTo>
                      <a:pt x="16164" y="58502"/>
                    </a:lnTo>
                    <a:lnTo>
                      <a:pt x="26814" y="57009"/>
                    </a:lnTo>
                    <a:lnTo>
                      <a:pt x="26814" y="874"/>
                    </a:lnTo>
                    <a:cubicBezTo>
                      <a:pt x="26814" y="395"/>
                      <a:pt x="26429" y="0"/>
                      <a:pt x="25950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1698594" y="295210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89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6"/>
                      <a:pt x="1757" y="5006"/>
                    </a:cubicBezTo>
                    <a:cubicBezTo>
                      <a:pt x="2734" y="5006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89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1818639" y="295210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89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6"/>
                      <a:pt x="1766" y="5006"/>
                    </a:cubicBezTo>
                    <a:cubicBezTo>
                      <a:pt x="2733" y="5006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89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1698594" y="3089386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41"/>
                    </a:lnTo>
                    <a:cubicBezTo>
                      <a:pt x="0" y="4218"/>
                      <a:pt x="789" y="5007"/>
                      <a:pt x="1757" y="5007"/>
                    </a:cubicBezTo>
                    <a:cubicBezTo>
                      <a:pt x="2734" y="5007"/>
                      <a:pt x="3522" y="4218"/>
                      <a:pt x="3522" y="3241"/>
                    </a:cubicBezTo>
                    <a:lnTo>
                      <a:pt x="3522" y="1757"/>
                    </a:lnTo>
                    <a:cubicBezTo>
                      <a:pt x="3522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1818639" y="3089386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41"/>
                    </a:lnTo>
                    <a:cubicBezTo>
                      <a:pt x="0" y="4218"/>
                      <a:pt x="789" y="5007"/>
                      <a:pt x="1766" y="5007"/>
                    </a:cubicBezTo>
                    <a:cubicBezTo>
                      <a:pt x="2733" y="5007"/>
                      <a:pt x="3522" y="4218"/>
                      <a:pt x="3522" y="3241"/>
                    </a:cubicBezTo>
                    <a:lnTo>
                      <a:pt x="3522" y="1757"/>
                    </a:lnTo>
                    <a:cubicBezTo>
                      <a:pt x="3522" y="790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1698594" y="3226663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7"/>
                      <a:pt x="1757" y="5007"/>
                    </a:cubicBezTo>
                    <a:cubicBezTo>
                      <a:pt x="2734" y="5007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1818639" y="3226663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7"/>
                      <a:pt x="1766" y="5007"/>
                    </a:cubicBezTo>
                    <a:cubicBezTo>
                      <a:pt x="2733" y="5007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90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1698594" y="336393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1"/>
                    </a:lnTo>
                    <a:cubicBezTo>
                      <a:pt x="0" y="4218"/>
                      <a:pt x="789" y="5007"/>
                      <a:pt x="1757" y="5007"/>
                    </a:cubicBezTo>
                    <a:cubicBezTo>
                      <a:pt x="2734" y="5007"/>
                      <a:pt x="3522" y="4218"/>
                      <a:pt x="3522" y="3251"/>
                    </a:cubicBezTo>
                    <a:lnTo>
                      <a:pt x="3522" y="1757"/>
                    </a:lnTo>
                    <a:cubicBezTo>
                      <a:pt x="3522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1818639" y="336393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1"/>
                    </a:lnTo>
                    <a:cubicBezTo>
                      <a:pt x="0" y="4218"/>
                      <a:pt x="789" y="5007"/>
                      <a:pt x="1766" y="5007"/>
                    </a:cubicBezTo>
                    <a:cubicBezTo>
                      <a:pt x="2733" y="5007"/>
                      <a:pt x="3522" y="4218"/>
                      <a:pt x="3522" y="3251"/>
                    </a:cubicBezTo>
                    <a:lnTo>
                      <a:pt x="3522" y="1757"/>
                    </a:lnTo>
                    <a:cubicBezTo>
                      <a:pt x="3522" y="790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2049318" y="3089386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90" y="1"/>
                      <a:pt x="1" y="790"/>
                      <a:pt x="1" y="1757"/>
                    </a:cubicBezTo>
                    <a:lnTo>
                      <a:pt x="1" y="3241"/>
                    </a:lnTo>
                    <a:cubicBezTo>
                      <a:pt x="1" y="4218"/>
                      <a:pt x="790" y="5007"/>
                      <a:pt x="1757" y="5007"/>
                    </a:cubicBezTo>
                    <a:cubicBezTo>
                      <a:pt x="2734" y="5007"/>
                      <a:pt x="3523" y="4218"/>
                      <a:pt x="3523" y="3241"/>
                    </a:cubicBezTo>
                    <a:lnTo>
                      <a:pt x="3523" y="1757"/>
                    </a:lnTo>
                    <a:cubicBezTo>
                      <a:pt x="3523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2049318" y="3226663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90" y="1"/>
                      <a:pt x="1" y="790"/>
                      <a:pt x="1" y="1757"/>
                    </a:cubicBezTo>
                    <a:lnTo>
                      <a:pt x="1" y="3250"/>
                    </a:lnTo>
                    <a:cubicBezTo>
                      <a:pt x="1" y="4218"/>
                      <a:pt x="790" y="5007"/>
                      <a:pt x="1757" y="5007"/>
                    </a:cubicBezTo>
                    <a:cubicBezTo>
                      <a:pt x="2734" y="5007"/>
                      <a:pt x="3523" y="4218"/>
                      <a:pt x="3523" y="3250"/>
                    </a:cubicBezTo>
                    <a:lnTo>
                      <a:pt x="3523" y="1757"/>
                    </a:lnTo>
                    <a:cubicBezTo>
                      <a:pt x="3523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2160363" y="3465325"/>
                <a:ext cx="48256" cy="120045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8764" extrusionOk="0">
                    <a:moveTo>
                      <a:pt x="0" y="1"/>
                    </a:moveTo>
                    <a:lnTo>
                      <a:pt x="0" y="8763"/>
                    </a:lnTo>
                    <a:lnTo>
                      <a:pt x="3522" y="8763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2070812" y="3311897"/>
                <a:ext cx="219092" cy="210805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8" y="0"/>
                    </a:moveTo>
                    <a:cubicBezTo>
                      <a:pt x="6298" y="0"/>
                      <a:pt x="4334" y="781"/>
                      <a:pt x="2865" y="2250"/>
                    </a:cubicBezTo>
                    <a:cubicBezTo>
                      <a:pt x="658" y="4457"/>
                      <a:pt x="0" y="7763"/>
                      <a:pt x="1193" y="10637"/>
                    </a:cubicBezTo>
                    <a:cubicBezTo>
                      <a:pt x="2386" y="13511"/>
                      <a:pt x="5194" y="15389"/>
                      <a:pt x="8303" y="15389"/>
                    </a:cubicBezTo>
                    <a:cubicBezTo>
                      <a:pt x="12548" y="15380"/>
                      <a:pt x="15995" y="11943"/>
                      <a:pt x="15995" y="7688"/>
                    </a:cubicBezTo>
                    <a:cubicBezTo>
                      <a:pt x="15995" y="4579"/>
                      <a:pt x="14116" y="1771"/>
                      <a:pt x="11243" y="588"/>
                    </a:cubicBezTo>
                    <a:cubicBezTo>
                      <a:pt x="10290" y="192"/>
                      <a:pt x="9289" y="0"/>
                      <a:pt x="8298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1928643" y="3562340"/>
                <a:ext cx="360354" cy="48256"/>
              </a:xfrm>
              <a:custGeom>
                <a:avLst/>
                <a:gdLst/>
                <a:ahLst/>
                <a:cxnLst/>
                <a:rect l="l" t="t" r="r" b="b"/>
                <a:pathLst>
                  <a:path w="26308" h="3523" extrusionOk="0">
                    <a:moveTo>
                      <a:pt x="1249" y="0"/>
                    </a:moveTo>
                    <a:lnTo>
                      <a:pt x="0" y="2292"/>
                    </a:lnTo>
                    <a:lnTo>
                      <a:pt x="1249" y="3522"/>
                    </a:lnTo>
                    <a:lnTo>
                      <a:pt x="26035" y="3522"/>
                    </a:lnTo>
                    <a:cubicBezTo>
                      <a:pt x="26185" y="3522"/>
                      <a:pt x="26307" y="3400"/>
                      <a:pt x="26307" y="3259"/>
                    </a:cubicBezTo>
                    <a:lnTo>
                      <a:pt x="26307" y="263"/>
                    </a:lnTo>
                    <a:cubicBezTo>
                      <a:pt x="26307" y="122"/>
                      <a:pt x="26185" y="0"/>
                      <a:pt x="26035" y="0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1578425" y="3562340"/>
                <a:ext cx="367298" cy="48256"/>
              </a:xfrm>
              <a:custGeom>
                <a:avLst/>
                <a:gdLst/>
                <a:ahLst/>
                <a:cxnLst/>
                <a:rect l="l" t="t" r="r" b="b"/>
                <a:pathLst>
                  <a:path w="26815" h="3523" extrusionOk="0">
                    <a:moveTo>
                      <a:pt x="273" y="0"/>
                    </a:moveTo>
                    <a:cubicBezTo>
                      <a:pt x="122" y="0"/>
                      <a:pt x="0" y="122"/>
                      <a:pt x="0" y="263"/>
                    </a:cubicBezTo>
                    <a:lnTo>
                      <a:pt x="0" y="3259"/>
                    </a:lnTo>
                    <a:cubicBezTo>
                      <a:pt x="0" y="3400"/>
                      <a:pt x="122" y="3522"/>
                      <a:pt x="273" y="3522"/>
                    </a:cubicBezTo>
                    <a:lnTo>
                      <a:pt x="26814" y="3522"/>
                    </a:lnTo>
                    <a:lnTo>
                      <a:pt x="26814" y="0"/>
                    </a:ln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" name="Google Shape;266;p19">
              <a:extLst>
                <a:ext uri="{FF2B5EF4-FFF2-40B4-BE49-F238E27FC236}">
                  <a16:creationId xmlns:a16="http://schemas.microsoft.com/office/drawing/2014/main" id="{98D5C243-417E-4FC7-A8A2-4D882EE97DFD}"/>
                </a:ext>
              </a:extLst>
            </p:cNvPr>
            <p:cNvSpPr txBox="1"/>
            <p:nvPr/>
          </p:nvSpPr>
          <p:spPr>
            <a:xfrm>
              <a:off x="485029" y="1327879"/>
              <a:ext cx="2388521" cy="34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Feature Engineering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0" name="Google Shape;269;p19">
              <a:extLst>
                <a:ext uri="{FF2B5EF4-FFF2-40B4-BE49-F238E27FC236}">
                  <a16:creationId xmlns:a16="http://schemas.microsoft.com/office/drawing/2014/main" id="{17B4BD03-D65C-4738-9742-F3E5DF419B0E}"/>
                </a:ext>
              </a:extLst>
            </p:cNvPr>
            <p:cNvSpPr txBox="1"/>
            <p:nvPr/>
          </p:nvSpPr>
          <p:spPr>
            <a:xfrm>
              <a:off x="752619" y="1574441"/>
              <a:ext cx="1907100" cy="6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Count Vectorizer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OneHotEncoding</a:t>
              </a:r>
              <a:endPara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Ordinal Encoding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Rare Label Encoding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Box-cox Transformation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3" name="Google Shape;4236;p43">
            <a:extLst>
              <a:ext uri="{FF2B5EF4-FFF2-40B4-BE49-F238E27FC236}">
                <a16:creationId xmlns:a16="http://schemas.microsoft.com/office/drawing/2014/main" id="{65299CD4-BB37-48CB-B1AF-385A325C373E}"/>
              </a:ext>
            </a:extLst>
          </p:cNvPr>
          <p:cNvSpPr/>
          <p:nvPr/>
        </p:nvSpPr>
        <p:spPr>
          <a:xfrm>
            <a:off x="5778784" y="1491434"/>
            <a:ext cx="525394" cy="781024"/>
          </a:xfrm>
          <a:custGeom>
            <a:avLst/>
            <a:gdLst/>
            <a:ahLst/>
            <a:cxnLst/>
            <a:rect l="l" t="t" r="r" b="b"/>
            <a:pathLst>
              <a:path w="18364" h="27299" extrusionOk="0">
                <a:moveTo>
                  <a:pt x="865" y="0"/>
                </a:moveTo>
                <a:cubicBezTo>
                  <a:pt x="371" y="0"/>
                  <a:pt x="28" y="392"/>
                  <a:pt x="28" y="1069"/>
                </a:cubicBezTo>
                <a:lnTo>
                  <a:pt x="1" y="11784"/>
                </a:lnTo>
                <a:cubicBezTo>
                  <a:pt x="1" y="12740"/>
                  <a:pt x="667" y="13908"/>
                  <a:pt x="1502" y="14383"/>
                </a:cubicBezTo>
                <a:lnTo>
                  <a:pt x="12741" y="20879"/>
                </a:lnTo>
                <a:lnTo>
                  <a:pt x="16290" y="27298"/>
                </a:lnTo>
                <a:lnTo>
                  <a:pt x="16306" y="22931"/>
                </a:lnTo>
                <a:lnTo>
                  <a:pt x="16825" y="23231"/>
                </a:lnTo>
                <a:cubicBezTo>
                  <a:pt x="17066" y="23371"/>
                  <a:pt x="17296" y="23438"/>
                  <a:pt x="17499" y="23438"/>
                </a:cubicBezTo>
                <a:cubicBezTo>
                  <a:pt x="17994" y="23438"/>
                  <a:pt x="18337" y="23046"/>
                  <a:pt x="18337" y="22369"/>
                </a:cubicBezTo>
                <a:lnTo>
                  <a:pt x="18364" y="11653"/>
                </a:lnTo>
                <a:cubicBezTo>
                  <a:pt x="18364" y="10698"/>
                  <a:pt x="17698" y="9530"/>
                  <a:pt x="16863" y="9055"/>
                </a:cubicBezTo>
                <a:lnTo>
                  <a:pt x="1540" y="206"/>
                </a:lnTo>
                <a:cubicBezTo>
                  <a:pt x="1298" y="66"/>
                  <a:pt x="1069" y="0"/>
                  <a:pt x="865" y="0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237;p43">
            <a:extLst>
              <a:ext uri="{FF2B5EF4-FFF2-40B4-BE49-F238E27FC236}">
                <a16:creationId xmlns:a16="http://schemas.microsoft.com/office/drawing/2014/main" id="{50E248F9-1954-41FC-884D-A3806D71CAAB}"/>
              </a:ext>
            </a:extLst>
          </p:cNvPr>
          <p:cNvSpPr txBox="1">
            <a:spLocks/>
          </p:cNvSpPr>
          <p:nvPr/>
        </p:nvSpPr>
        <p:spPr>
          <a:xfrm>
            <a:off x="611976" y="355932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ExtraBold"/>
              <a:buNone/>
              <a:defRPr sz="1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SG"/>
              <a:t>CASE STUDY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4F8C04AD-AB14-4F1F-96CC-04767655CFC4}"/>
              </a:ext>
            </a:extLst>
          </p:cNvPr>
          <p:cNvGrpSpPr/>
          <p:nvPr/>
        </p:nvGrpSpPr>
        <p:grpSpPr>
          <a:xfrm>
            <a:off x="718845" y="2069850"/>
            <a:ext cx="2477152" cy="1453552"/>
            <a:chOff x="718845" y="2069850"/>
            <a:chExt cx="2477152" cy="1453552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15822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Size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922920" y="2740402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7449 x 16</a:t>
              </a: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B07C233-5D82-48FE-95E2-D9FB5AB4F62B}"/>
              </a:ext>
            </a:extLst>
          </p:cNvPr>
          <p:cNvGrpSpPr/>
          <p:nvPr/>
        </p:nvGrpSpPr>
        <p:grpSpPr>
          <a:xfrm>
            <a:off x="718845" y="1315950"/>
            <a:ext cx="3138775" cy="1116263"/>
            <a:chOff x="718845" y="1315950"/>
            <a:chExt cx="3138775" cy="1116263"/>
          </a:xfrm>
        </p:grpSpPr>
        <p:sp>
          <p:nvSpPr>
            <p:cNvPr id="6" name="Google Shape;4239;p43">
              <a:extLst>
                <a:ext uri="{FF2B5EF4-FFF2-40B4-BE49-F238E27FC236}">
                  <a16:creationId xmlns:a16="http://schemas.microsoft.com/office/drawing/2014/main" id="{4619AC2D-C1EC-4DAC-830D-62FDC6246E7F}"/>
                </a:ext>
              </a:extLst>
            </p:cNvPr>
            <p:cNvSpPr/>
            <p:nvPr/>
          </p:nvSpPr>
          <p:spPr>
            <a:xfrm>
              <a:off x="718845" y="131595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43;p43">
              <a:extLst>
                <a:ext uri="{FF2B5EF4-FFF2-40B4-BE49-F238E27FC236}">
                  <a16:creationId xmlns:a16="http://schemas.microsoft.com/office/drawing/2014/main" id="{5DB8A561-4838-4F07-BD40-392BCC4942DA}"/>
                </a:ext>
              </a:extLst>
            </p:cNvPr>
            <p:cNvSpPr txBox="1">
              <a:spLocks/>
            </p:cNvSpPr>
            <p:nvPr/>
          </p:nvSpPr>
          <p:spPr>
            <a:xfrm>
              <a:off x="1637320" y="1616813"/>
              <a:ext cx="2220300" cy="815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www.99co.com</a:t>
              </a:r>
            </a:p>
          </p:txBody>
        </p:sp>
        <p:sp>
          <p:nvSpPr>
            <p:cNvPr id="12" name="Google Shape;4245;p43">
              <a:extLst>
                <a:ext uri="{FF2B5EF4-FFF2-40B4-BE49-F238E27FC236}">
                  <a16:creationId xmlns:a16="http://schemas.microsoft.com/office/drawing/2014/main" id="{8AB72E72-9F4F-4D62-84C9-2AB4137DFA37}"/>
                </a:ext>
              </a:extLst>
            </p:cNvPr>
            <p:cNvSpPr txBox="1">
              <a:spLocks/>
            </p:cNvSpPr>
            <p:nvPr/>
          </p:nvSpPr>
          <p:spPr>
            <a:xfrm>
              <a:off x="1667555" y="1317103"/>
              <a:ext cx="15534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Data</a:t>
              </a:r>
              <a:r>
                <a:rPr lang="en-SG" b="1" dirty="0"/>
                <a:t> </a:t>
              </a:r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Source</a:t>
              </a:r>
            </a:p>
          </p:txBody>
        </p:sp>
        <p:sp>
          <p:nvSpPr>
            <p:cNvPr id="16" name="Google Shape;4249;p43">
              <a:extLst>
                <a:ext uri="{FF2B5EF4-FFF2-40B4-BE49-F238E27FC236}">
                  <a16:creationId xmlns:a16="http://schemas.microsoft.com/office/drawing/2014/main" id="{76F68637-FA2A-4505-A46B-8E6D319A9C94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1513900"/>
              <a:ext cx="7539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01</a:t>
              </a:r>
            </a:p>
          </p:txBody>
        </p:sp>
      </p:grpSp>
      <p:sp>
        <p:nvSpPr>
          <p:cNvPr id="18" name="Google Shape;4251;p43">
            <a:extLst>
              <a:ext uri="{FF2B5EF4-FFF2-40B4-BE49-F238E27FC236}">
                <a16:creationId xmlns:a16="http://schemas.microsoft.com/office/drawing/2014/main" id="{3F32EF29-8DCD-4E27-95B9-A75149704B91}"/>
              </a:ext>
            </a:extLst>
          </p:cNvPr>
          <p:cNvSpPr/>
          <p:nvPr/>
        </p:nvSpPr>
        <p:spPr>
          <a:xfrm>
            <a:off x="5196716" y="2163478"/>
            <a:ext cx="80101" cy="46246"/>
          </a:xfrm>
          <a:custGeom>
            <a:avLst/>
            <a:gdLst/>
            <a:ahLst/>
            <a:cxnLst/>
            <a:rect l="l" t="t" r="r" b="b"/>
            <a:pathLst>
              <a:path w="4758" h="2747" extrusionOk="0">
                <a:moveTo>
                  <a:pt x="1066" y="0"/>
                </a:moveTo>
                <a:lnTo>
                  <a:pt x="0" y="541"/>
                </a:lnTo>
                <a:lnTo>
                  <a:pt x="3782" y="2747"/>
                </a:lnTo>
                <a:lnTo>
                  <a:pt x="4758" y="2177"/>
                </a:lnTo>
                <a:lnTo>
                  <a:pt x="1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252;p43">
            <a:extLst>
              <a:ext uri="{FF2B5EF4-FFF2-40B4-BE49-F238E27FC236}">
                <a16:creationId xmlns:a16="http://schemas.microsoft.com/office/drawing/2014/main" id="{67E2B2C4-D34E-47C0-A7F6-4301F292E929}"/>
              </a:ext>
            </a:extLst>
          </p:cNvPr>
          <p:cNvSpPr/>
          <p:nvPr/>
        </p:nvSpPr>
        <p:spPr>
          <a:xfrm>
            <a:off x="5186346" y="2184201"/>
            <a:ext cx="68249" cy="38923"/>
          </a:xfrm>
          <a:custGeom>
            <a:avLst/>
            <a:gdLst/>
            <a:ahLst/>
            <a:cxnLst/>
            <a:rect l="l" t="t" r="r" b="b"/>
            <a:pathLst>
              <a:path w="4054" h="2312" extrusionOk="0">
                <a:moveTo>
                  <a:pt x="1096" y="0"/>
                </a:moveTo>
                <a:lnTo>
                  <a:pt x="1" y="555"/>
                </a:lnTo>
                <a:lnTo>
                  <a:pt x="3017" y="2311"/>
                </a:lnTo>
                <a:lnTo>
                  <a:pt x="4053" y="1711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253;p43">
            <a:extLst>
              <a:ext uri="{FF2B5EF4-FFF2-40B4-BE49-F238E27FC236}">
                <a16:creationId xmlns:a16="http://schemas.microsoft.com/office/drawing/2014/main" id="{1D2D3060-B4F7-4935-9E3A-CD9D1091E15D}"/>
              </a:ext>
            </a:extLst>
          </p:cNvPr>
          <p:cNvSpPr/>
          <p:nvPr/>
        </p:nvSpPr>
        <p:spPr>
          <a:xfrm>
            <a:off x="5175235" y="2205161"/>
            <a:ext cx="55859" cy="31852"/>
          </a:xfrm>
          <a:custGeom>
            <a:avLst/>
            <a:gdLst/>
            <a:ahLst/>
            <a:cxnLst/>
            <a:rect l="l" t="t" r="r" b="b"/>
            <a:pathLst>
              <a:path w="3318" h="1892" extrusionOk="0">
                <a:moveTo>
                  <a:pt x="1111" y="1"/>
                </a:moveTo>
                <a:lnTo>
                  <a:pt x="0" y="601"/>
                </a:lnTo>
                <a:lnTo>
                  <a:pt x="2237" y="1892"/>
                </a:lnTo>
                <a:lnTo>
                  <a:pt x="3317" y="1276"/>
                </a:lnTo>
                <a:lnTo>
                  <a:pt x="1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254;p43">
            <a:extLst>
              <a:ext uri="{FF2B5EF4-FFF2-40B4-BE49-F238E27FC236}">
                <a16:creationId xmlns:a16="http://schemas.microsoft.com/office/drawing/2014/main" id="{FBCBFE76-F4E4-4DF4-8126-C6A340088D05}"/>
              </a:ext>
            </a:extLst>
          </p:cNvPr>
          <p:cNvSpPr/>
          <p:nvPr/>
        </p:nvSpPr>
        <p:spPr>
          <a:xfrm>
            <a:off x="5165117" y="2228158"/>
            <a:ext cx="41465" cy="23518"/>
          </a:xfrm>
          <a:custGeom>
            <a:avLst/>
            <a:gdLst/>
            <a:ahLst/>
            <a:cxnLst/>
            <a:rect l="l" t="t" r="r" b="b"/>
            <a:pathLst>
              <a:path w="2463" h="1397" extrusionOk="0">
                <a:moveTo>
                  <a:pt x="1157" y="1"/>
                </a:moveTo>
                <a:lnTo>
                  <a:pt x="1" y="646"/>
                </a:lnTo>
                <a:lnTo>
                  <a:pt x="1322" y="1396"/>
                </a:lnTo>
                <a:lnTo>
                  <a:pt x="2462" y="751"/>
                </a:lnTo>
                <a:lnTo>
                  <a:pt x="11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55;p43">
            <a:extLst>
              <a:ext uri="{FF2B5EF4-FFF2-40B4-BE49-F238E27FC236}">
                <a16:creationId xmlns:a16="http://schemas.microsoft.com/office/drawing/2014/main" id="{EC6BBF35-DD09-4F2E-8866-AC333455DA7E}"/>
              </a:ext>
            </a:extLst>
          </p:cNvPr>
          <p:cNvSpPr/>
          <p:nvPr/>
        </p:nvSpPr>
        <p:spPr>
          <a:xfrm>
            <a:off x="5301060" y="2141811"/>
            <a:ext cx="43232" cy="28350"/>
          </a:xfrm>
          <a:custGeom>
            <a:avLst/>
            <a:gdLst/>
            <a:ahLst/>
            <a:cxnLst/>
            <a:rect l="l" t="t" r="r" b="b"/>
            <a:pathLst>
              <a:path w="2568" h="1684" extrusionOk="0">
                <a:moveTo>
                  <a:pt x="854" y="188"/>
                </a:moveTo>
                <a:cubicBezTo>
                  <a:pt x="1048" y="188"/>
                  <a:pt x="1281" y="302"/>
                  <a:pt x="1622" y="582"/>
                </a:cubicBezTo>
                <a:cubicBezTo>
                  <a:pt x="2132" y="1002"/>
                  <a:pt x="2192" y="1227"/>
                  <a:pt x="1907" y="1377"/>
                </a:cubicBezTo>
                <a:cubicBezTo>
                  <a:pt x="1821" y="1430"/>
                  <a:pt x="1730" y="1458"/>
                  <a:pt x="1631" y="1458"/>
                </a:cubicBezTo>
                <a:cubicBezTo>
                  <a:pt x="1418" y="1458"/>
                  <a:pt x="1164" y="1329"/>
                  <a:pt x="826" y="1032"/>
                </a:cubicBezTo>
                <a:cubicBezTo>
                  <a:pt x="361" y="627"/>
                  <a:pt x="331" y="417"/>
                  <a:pt x="586" y="267"/>
                </a:cubicBezTo>
                <a:cubicBezTo>
                  <a:pt x="671" y="217"/>
                  <a:pt x="758" y="188"/>
                  <a:pt x="854" y="188"/>
                </a:cubicBezTo>
                <a:close/>
                <a:moveTo>
                  <a:pt x="965" y="1"/>
                </a:moveTo>
                <a:cubicBezTo>
                  <a:pt x="782" y="1"/>
                  <a:pt x="607" y="50"/>
                  <a:pt x="436" y="147"/>
                </a:cubicBezTo>
                <a:cubicBezTo>
                  <a:pt x="1" y="417"/>
                  <a:pt x="1" y="747"/>
                  <a:pt x="526" y="1212"/>
                </a:cubicBezTo>
                <a:cubicBezTo>
                  <a:pt x="869" y="1527"/>
                  <a:pt x="1206" y="1684"/>
                  <a:pt x="1529" y="1684"/>
                </a:cubicBezTo>
                <a:cubicBezTo>
                  <a:pt x="1715" y="1684"/>
                  <a:pt x="1896" y="1632"/>
                  <a:pt x="2072" y="1527"/>
                </a:cubicBezTo>
                <a:cubicBezTo>
                  <a:pt x="2567" y="1242"/>
                  <a:pt x="2522" y="867"/>
                  <a:pt x="1937" y="402"/>
                </a:cubicBezTo>
                <a:cubicBezTo>
                  <a:pt x="1583" y="132"/>
                  <a:pt x="1264" y="1"/>
                  <a:pt x="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256;p43">
            <a:extLst>
              <a:ext uri="{FF2B5EF4-FFF2-40B4-BE49-F238E27FC236}">
                <a16:creationId xmlns:a16="http://schemas.microsoft.com/office/drawing/2014/main" id="{56E566A2-0A90-4607-88ED-65E7555EFDD5}"/>
              </a:ext>
            </a:extLst>
          </p:cNvPr>
          <p:cNvSpPr/>
          <p:nvPr/>
        </p:nvSpPr>
        <p:spPr>
          <a:xfrm>
            <a:off x="5329107" y="2124538"/>
            <a:ext cx="47525" cy="28569"/>
          </a:xfrm>
          <a:custGeom>
            <a:avLst/>
            <a:gdLst/>
            <a:ahLst/>
            <a:cxnLst/>
            <a:rect l="l" t="t" r="r" b="b"/>
            <a:pathLst>
              <a:path w="2823" h="1697" extrusionOk="0">
                <a:moveTo>
                  <a:pt x="939" y="186"/>
                </a:moveTo>
                <a:cubicBezTo>
                  <a:pt x="1047" y="186"/>
                  <a:pt x="1156" y="220"/>
                  <a:pt x="1246" y="287"/>
                </a:cubicBezTo>
                <a:cubicBezTo>
                  <a:pt x="1396" y="392"/>
                  <a:pt x="1411" y="497"/>
                  <a:pt x="1306" y="677"/>
                </a:cubicBezTo>
                <a:lnTo>
                  <a:pt x="1216" y="707"/>
                </a:lnTo>
                <a:cubicBezTo>
                  <a:pt x="1059" y="752"/>
                  <a:pt x="935" y="779"/>
                  <a:pt x="830" y="779"/>
                </a:cubicBezTo>
                <a:cubicBezTo>
                  <a:pt x="725" y="779"/>
                  <a:pt x="638" y="752"/>
                  <a:pt x="556" y="692"/>
                </a:cubicBezTo>
                <a:cubicBezTo>
                  <a:pt x="361" y="557"/>
                  <a:pt x="421" y="422"/>
                  <a:pt x="631" y="287"/>
                </a:cubicBezTo>
                <a:cubicBezTo>
                  <a:pt x="721" y="220"/>
                  <a:pt x="830" y="186"/>
                  <a:pt x="939" y="186"/>
                </a:cubicBezTo>
                <a:close/>
                <a:moveTo>
                  <a:pt x="1862" y="749"/>
                </a:moveTo>
                <a:cubicBezTo>
                  <a:pt x="1993" y="749"/>
                  <a:pt x="2094" y="782"/>
                  <a:pt x="2192" y="857"/>
                </a:cubicBezTo>
                <a:lnTo>
                  <a:pt x="2192" y="873"/>
                </a:lnTo>
                <a:cubicBezTo>
                  <a:pt x="2432" y="1023"/>
                  <a:pt x="2372" y="1203"/>
                  <a:pt x="2087" y="1368"/>
                </a:cubicBezTo>
                <a:cubicBezTo>
                  <a:pt x="1974" y="1443"/>
                  <a:pt x="1839" y="1480"/>
                  <a:pt x="1704" y="1480"/>
                </a:cubicBezTo>
                <a:cubicBezTo>
                  <a:pt x="1569" y="1480"/>
                  <a:pt x="1434" y="1443"/>
                  <a:pt x="1321" y="1368"/>
                </a:cubicBezTo>
                <a:cubicBezTo>
                  <a:pt x="1126" y="1263"/>
                  <a:pt x="1096" y="1008"/>
                  <a:pt x="1246" y="873"/>
                </a:cubicBezTo>
                <a:lnTo>
                  <a:pt x="1351" y="842"/>
                </a:lnTo>
                <a:cubicBezTo>
                  <a:pt x="1569" y="782"/>
                  <a:pt x="1730" y="749"/>
                  <a:pt x="1862" y="749"/>
                </a:cubicBezTo>
                <a:close/>
                <a:moveTo>
                  <a:pt x="1125" y="1"/>
                </a:moveTo>
                <a:cubicBezTo>
                  <a:pt x="911" y="1"/>
                  <a:pt x="682" y="76"/>
                  <a:pt x="496" y="182"/>
                </a:cubicBezTo>
                <a:cubicBezTo>
                  <a:pt x="166" y="362"/>
                  <a:pt x="1" y="632"/>
                  <a:pt x="271" y="842"/>
                </a:cubicBezTo>
                <a:cubicBezTo>
                  <a:pt x="387" y="929"/>
                  <a:pt x="515" y="973"/>
                  <a:pt x="687" y="973"/>
                </a:cubicBezTo>
                <a:cubicBezTo>
                  <a:pt x="783" y="973"/>
                  <a:pt x="893" y="959"/>
                  <a:pt x="1021" y="933"/>
                </a:cubicBezTo>
                <a:lnTo>
                  <a:pt x="1021" y="933"/>
                </a:lnTo>
                <a:cubicBezTo>
                  <a:pt x="811" y="1158"/>
                  <a:pt x="796" y="1368"/>
                  <a:pt x="1021" y="1533"/>
                </a:cubicBezTo>
                <a:cubicBezTo>
                  <a:pt x="1157" y="1640"/>
                  <a:pt x="1341" y="1696"/>
                  <a:pt x="1547" y="1696"/>
                </a:cubicBezTo>
                <a:cubicBezTo>
                  <a:pt x="1772" y="1696"/>
                  <a:pt x="2024" y="1629"/>
                  <a:pt x="2267" y="1488"/>
                </a:cubicBezTo>
                <a:cubicBezTo>
                  <a:pt x="2732" y="1218"/>
                  <a:pt x="2822" y="903"/>
                  <a:pt x="2507" y="677"/>
                </a:cubicBezTo>
                <a:cubicBezTo>
                  <a:pt x="2369" y="591"/>
                  <a:pt x="2212" y="550"/>
                  <a:pt x="2020" y="550"/>
                </a:cubicBezTo>
                <a:cubicBezTo>
                  <a:pt x="1878" y="550"/>
                  <a:pt x="1717" y="573"/>
                  <a:pt x="1531" y="617"/>
                </a:cubicBezTo>
                <a:cubicBezTo>
                  <a:pt x="1712" y="392"/>
                  <a:pt x="1712" y="242"/>
                  <a:pt x="1531" y="122"/>
                </a:cubicBezTo>
                <a:cubicBezTo>
                  <a:pt x="1415" y="36"/>
                  <a:pt x="1274" y="1"/>
                  <a:pt x="11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257;p43">
            <a:extLst>
              <a:ext uri="{FF2B5EF4-FFF2-40B4-BE49-F238E27FC236}">
                <a16:creationId xmlns:a16="http://schemas.microsoft.com/office/drawing/2014/main" id="{473E3481-5F9E-4771-8AAD-A757D1702A44}"/>
              </a:ext>
            </a:extLst>
          </p:cNvPr>
          <p:cNvSpPr/>
          <p:nvPr/>
        </p:nvSpPr>
        <p:spPr>
          <a:xfrm>
            <a:off x="5363719" y="2120397"/>
            <a:ext cx="28316" cy="17542"/>
          </a:xfrm>
          <a:custGeom>
            <a:avLst/>
            <a:gdLst/>
            <a:ahLst/>
            <a:cxnLst/>
            <a:rect l="l" t="t" r="r" b="b"/>
            <a:pathLst>
              <a:path w="1682" h="1042" extrusionOk="0">
                <a:moveTo>
                  <a:pt x="364" y="1"/>
                </a:moveTo>
                <a:cubicBezTo>
                  <a:pt x="286" y="1"/>
                  <a:pt x="206" y="24"/>
                  <a:pt x="136" y="68"/>
                </a:cubicBezTo>
                <a:cubicBezTo>
                  <a:pt x="1" y="143"/>
                  <a:pt x="1" y="248"/>
                  <a:pt x="76" y="293"/>
                </a:cubicBezTo>
                <a:cubicBezTo>
                  <a:pt x="137" y="327"/>
                  <a:pt x="198" y="342"/>
                  <a:pt x="257" y="342"/>
                </a:cubicBezTo>
                <a:cubicBezTo>
                  <a:pt x="330" y="342"/>
                  <a:pt x="400" y="319"/>
                  <a:pt x="466" y="278"/>
                </a:cubicBezTo>
                <a:cubicBezTo>
                  <a:pt x="601" y="203"/>
                  <a:pt x="616" y="98"/>
                  <a:pt x="526" y="38"/>
                </a:cubicBezTo>
                <a:cubicBezTo>
                  <a:pt x="476" y="13"/>
                  <a:pt x="421" y="1"/>
                  <a:pt x="364" y="1"/>
                </a:cubicBezTo>
                <a:close/>
                <a:moveTo>
                  <a:pt x="1382" y="687"/>
                </a:moveTo>
                <a:cubicBezTo>
                  <a:pt x="1310" y="687"/>
                  <a:pt x="1239" y="706"/>
                  <a:pt x="1171" y="743"/>
                </a:cubicBezTo>
                <a:cubicBezTo>
                  <a:pt x="1036" y="818"/>
                  <a:pt x="1021" y="923"/>
                  <a:pt x="1126" y="998"/>
                </a:cubicBezTo>
                <a:cubicBezTo>
                  <a:pt x="1183" y="1027"/>
                  <a:pt x="1250" y="1042"/>
                  <a:pt x="1317" y="1042"/>
                </a:cubicBezTo>
                <a:cubicBezTo>
                  <a:pt x="1392" y="1042"/>
                  <a:pt x="1468" y="1023"/>
                  <a:pt x="1532" y="983"/>
                </a:cubicBezTo>
                <a:cubicBezTo>
                  <a:pt x="1682" y="893"/>
                  <a:pt x="1682" y="788"/>
                  <a:pt x="1592" y="728"/>
                </a:cubicBezTo>
                <a:lnTo>
                  <a:pt x="1592" y="728"/>
                </a:lnTo>
                <a:lnTo>
                  <a:pt x="1592" y="743"/>
                </a:lnTo>
                <a:cubicBezTo>
                  <a:pt x="1524" y="706"/>
                  <a:pt x="1453" y="687"/>
                  <a:pt x="1382" y="6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258;p43">
            <a:extLst>
              <a:ext uri="{FF2B5EF4-FFF2-40B4-BE49-F238E27FC236}">
                <a16:creationId xmlns:a16="http://schemas.microsoft.com/office/drawing/2014/main" id="{2BE0ED19-A94B-473A-AE69-3F37048A7117}"/>
              </a:ext>
            </a:extLst>
          </p:cNvPr>
          <p:cNvSpPr/>
          <p:nvPr/>
        </p:nvSpPr>
        <p:spPr>
          <a:xfrm>
            <a:off x="5368770" y="2102518"/>
            <a:ext cx="48030" cy="27205"/>
          </a:xfrm>
          <a:custGeom>
            <a:avLst/>
            <a:gdLst/>
            <a:ahLst/>
            <a:cxnLst/>
            <a:rect l="l" t="t" r="r" b="b"/>
            <a:pathLst>
              <a:path w="2853" h="1616" extrusionOk="0">
                <a:moveTo>
                  <a:pt x="1023" y="1"/>
                </a:moveTo>
                <a:cubicBezTo>
                  <a:pt x="805" y="1"/>
                  <a:pt x="590" y="62"/>
                  <a:pt x="406" y="184"/>
                </a:cubicBezTo>
                <a:cubicBezTo>
                  <a:pt x="211" y="274"/>
                  <a:pt x="61" y="455"/>
                  <a:pt x="1" y="665"/>
                </a:cubicBezTo>
                <a:lnTo>
                  <a:pt x="286" y="635"/>
                </a:lnTo>
                <a:cubicBezTo>
                  <a:pt x="316" y="485"/>
                  <a:pt x="406" y="364"/>
                  <a:pt x="556" y="304"/>
                </a:cubicBezTo>
                <a:cubicBezTo>
                  <a:pt x="662" y="231"/>
                  <a:pt x="786" y="193"/>
                  <a:pt x="911" y="193"/>
                </a:cubicBezTo>
                <a:cubicBezTo>
                  <a:pt x="1016" y="193"/>
                  <a:pt x="1121" y="220"/>
                  <a:pt x="1217" y="274"/>
                </a:cubicBezTo>
                <a:cubicBezTo>
                  <a:pt x="1457" y="409"/>
                  <a:pt x="1382" y="590"/>
                  <a:pt x="1142" y="725"/>
                </a:cubicBezTo>
                <a:lnTo>
                  <a:pt x="1052" y="785"/>
                </a:lnTo>
                <a:lnTo>
                  <a:pt x="1187" y="905"/>
                </a:lnTo>
                <a:lnTo>
                  <a:pt x="1337" y="815"/>
                </a:lnTo>
                <a:cubicBezTo>
                  <a:pt x="1476" y="716"/>
                  <a:pt x="1633" y="667"/>
                  <a:pt x="1791" y="667"/>
                </a:cubicBezTo>
                <a:cubicBezTo>
                  <a:pt x="1922" y="667"/>
                  <a:pt x="2054" y="701"/>
                  <a:pt x="2177" y="770"/>
                </a:cubicBezTo>
                <a:cubicBezTo>
                  <a:pt x="2447" y="935"/>
                  <a:pt x="2432" y="1115"/>
                  <a:pt x="2162" y="1280"/>
                </a:cubicBezTo>
                <a:cubicBezTo>
                  <a:pt x="1974" y="1374"/>
                  <a:pt x="1773" y="1432"/>
                  <a:pt x="1560" y="1432"/>
                </a:cubicBezTo>
                <a:cubicBezTo>
                  <a:pt x="1536" y="1432"/>
                  <a:pt x="1511" y="1432"/>
                  <a:pt x="1487" y="1430"/>
                </a:cubicBezTo>
                <a:lnTo>
                  <a:pt x="1412" y="1610"/>
                </a:lnTo>
                <a:cubicBezTo>
                  <a:pt x="1456" y="1614"/>
                  <a:pt x="1501" y="1616"/>
                  <a:pt x="1545" y="1616"/>
                </a:cubicBezTo>
                <a:cubicBezTo>
                  <a:pt x="1842" y="1616"/>
                  <a:pt x="2124" y="1531"/>
                  <a:pt x="2372" y="1400"/>
                </a:cubicBezTo>
                <a:cubicBezTo>
                  <a:pt x="2838" y="1130"/>
                  <a:pt x="2853" y="800"/>
                  <a:pt x="2492" y="590"/>
                </a:cubicBezTo>
                <a:cubicBezTo>
                  <a:pt x="2342" y="518"/>
                  <a:pt x="2174" y="481"/>
                  <a:pt x="2006" y="481"/>
                </a:cubicBezTo>
                <a:cubicBezTo>
                  <a:pt x="1822" y="481"/>
                  <a:pt x="1637" y="525"/>
                  <a:pt x="1472" y="620"/>
                </a:cubicBezTo>
                <a:cubicBezTo>
                  <a:pt x="1697" y="425"/>
                  <a:pt x="1742" y="244"/>
                  <a:pt x="1487" y="94"/>
                </a:cubicBezTo>
                <a:cubicBezTo>
                  <a:pt x="1337" y="32"/>
                  <a:pt x="1179" y="1"/>
                  <a:pt x="10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259;p43">
            <a:extLst>
              <a:ext uri="{FF2B5EF4-FFF2-40B4-BE49-F238E27FC236}">
                <a16:creationId xmlns:a16="http://schemas.microsoft.com/office/drawing/2014/main" id="{8A0A1043-9A2D-4358-AFFB-8423EE5A96D0}"/>
              </a:ext>
            </a:extLst>
          </p:cNvPr>
          <p:cNvSpPr/>
          <p:nvPr/>
        </p:nvSpPr>
        <p:spPr>
          <a:xfrm>
            <a:off x="5397070" y="2085666"/>
            <a:ext cx="52576" cy="24916"/>
          </a:xfrm>
          <a:custGeom>
            <a:avLst/>
            <a:gdLst/>
            <a:ahLst/>
            <a:cxnLst/>
            <a:rect l="l" t="t" r="r" b="b"/>
            <a:pathLst>
              <a:path w="3123" h="1480" extrusionOk="0">
                <a:moveTo>
                  <a:pt x="981" y="179"/>
                </a:moveTo>
                <a:cubicBezTo>
                  <a:pt x="1195" y="179"/>
                  <a:pt x="1474" y="267"/>
                  <a:pt x="1892" y="480"/>
                </a:cubicBezTo>
                <a:cubicBezTo>
                  <a:pt x="2582" y="810"/>
                  <a:pt x="2672" y="1020"/>
                  <a:pt x="2387" y="1185"/>
                </a:cubicBezTo>
                <a:cubicBezTo>
                  <a:pt x="2290" y="1245"/>
                  <a:pt x="2179" y="1277"/>
                  <a:pt x="2046" y="1277"/>
                </a:cubicBezTo>
                <a:cubicBezTo>
                  <a:pt x="1810" y="1277"/>
                  <a:pt x="1504" y="1176"/>
                  <a:pt x="1082" y="945"/>
                </a:cubicBezTo>
                <a:cubicBezTo>
                  <a:pt x="466" y="615"/>
                  <a:pt x="376" y="420"/>
                  <a:pt x="646" y="270"/>
                </a:cubicBezTo>
                <a:cubicBezTo>
                  <a:pt x="744" y="213"/>
                  <a:pt x="850" y="179"/>
                  <a:pt x="981" y="179"/>
                </a:cubicBezTo>
                <a:close/>
                <a:moveTo>
                  <a:pt x="1141" y="0"/>
                </a:moveTo>
                <a:cubicBezTo>
                  <a:pt x="893" y="0"/>
                  <a:pt x="671" y="61"/>
                  <a:pt x="466" y="180"/>
                </a:cubicBezTo>
                <a:cubicBezTo>
                  <a:pt x="1" y="450"/>
                  <a:pt x="76" y="750"/>
                  <a:pt x="766" y="1125"/>
                </a:cubicBezTo>
                <a:cubicBezTo>
                  <a:pt x="1184" y="1360"/>
                  <a:pt x="1571" y="1479"/>
                  <a:pt x="1920" y="1479"/>
                </a:cubicBezTo>
                <a:cubicBezTo>
                  <a:pt x="2172" y="1479"/>
                  <a:pt x="2404" y="1417"/>
                  <a:pt x="2612" y="1290"/>
                </a:cubicBezTo>
                <a:cubicBezTo>
                  <a:pt x="3123" y="1005"/>
                  <a:pt x="2988" y="675"/>
                  <a:pt x="2222" y="300"/>
                </a:cubicBezTo>
                <a:cubicBezTo>
                  <a:pt x="1811" y="98"/>
                  <a:pt x="1455" y="0"/>
                  <a:pt x="11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4260;p43">
            <a:extLst>
              <a:ext uri="{FF2B5EF4-FFF2-40B4-BE49-F238E27FC236}">
                <a16:creationId xmlns:a16="http://schemas.microsoft.com/office/drawing/2014/main" id="{AD323451-FEA5-40DB-AEE3-55873B8FFF85}"/>
              </a:ext>
            </a:extLst>
          </p:cNvPr>
          <p:cNvGrpSpPr/>
          <p:nvPr/>
        </p:nvGrpSpPr>
        <p:grpSpPr>
          <a:xfrm>
            <a:off x="4919250" y="1513900"/>
            <a:ext cx="4480850" cy="3059175"/>
            <a:chOff x="199925" y="1661400"/>
            <a:chExt cx="4480850" cy="3059175"/>
          </a:xfrm>
        </p:grpSpPr>
        <p:sp>
          <p:nvSpPr>
            <p:cNvPr id="28" name="Google Shape;4261;p43">
              <a:extLst>
                <a:ext uri="{FF2B5EF4-FFF2-40B4-BE49-F238E27FC236}">
                  <a16:creationId xmlns:a16="http://schemas.microsoft.com/office/drawing/2014/main" id="{0FBACA9F-2AEE-4324-A358-E4E12E662BA6}"/>
                </a:ext>
              </a:extLst>
            </p:cNvPr>
            <p:cNvSpPr/>
            <p:nvPr/>
          </p:nvSpPr>
          <p:spPr>
            <a:xfrm>
              <a:off x="199925" y="2105075"/>
              <a:ext cx="4480850" cy="2615500"/>
            </a:xfrm>
            <a:custGeom>
              <a:avLst/>
              <a:gdLst/>
              <a:ahLst/>
              <a:cxnLst/>
              <a:rect l="l" t="t" r="r" b="b"/>
              <a:pathLst>
                <a:path w="179234" h="104620" extrusionOk="0">
                  <a:moveTo>
                    <a:pt x="58256" y="1"/>
                  </a:moveTo>
                  <a:cubicBezTo>
                    <a:pt x="57100" y="1"/>
                    <a:pt x="55945" y="301"/>
                    <a:pt x="54910" y="902"/>
                  </a:cubicBezTo>
                  <a:lnTo>
                    <a:pt x="2675" y="31061"/>
                  </a:lnTo>
                  <a:cubicBezTo>
                    <a:pt x="0" y="32601"/>
                    <a:pt x="0" y="36465"/>
                    <a:pt x="2675" y="38010"/>
                  </a:cubicBezTo>
                  <a:lnTo>
                    <a:pt x="116496" y="103723"/>
                  </a:lnTo>
                  <a:cubicBezTo>
                    <a:pt x="117530" y="104321"/>
                    <a:pt x="118686" y="104619"/>
                    <a:pt x="119842" y="104619"/>
                  </a:cubicBezTo>
                  <a:cubicBezTo>
                    <a:pt x="120998" y="104619"/>
                    <a:pt x="122154" y="104321"/>
                    <a:pt x="123188" y="103723"/>
                  </a:cubicBezTo>
                  <a:lnTo>
                    <a:pt x="177449" y="72417"/>
                  </a:lnTo>
                  <a:cubicBezTo>
                    <a:pt x="179234" y="71385"/>
                    <a:pt x="179234" y="68809"/>
                    <a:pt x="177449" y="67777"/>
                  </a:cubicBezTo>
                  <a:lnTo>
                    <a:pt x="61603" y="902"/>
                  </a:lnTo>
                  <a:cubicBezTo>
                    <a:pt x="60568" y="301"/>
                    <a:pt x="59412" y="1"/>
                    <a:pt x="58256" y="1"/>
                  </a:cubicBezTo>
                  <a:close/>
                </a:path>
              </a:pathLst>
            </a:custGeom>
            <a:solidFill>
              <a:srgbClr val="B2B2B2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62;p43">
              <a:extLst>
                <a:ext uri="{FF2B5EF4-FFF2-40B4-BE49-F238E27FC236}">
                  <a16:creationId xmlns:a16="http://schemas.microsoft.com/office/drawing/2014/main" id="{B98B368C-10DF-451F-AAC8-FEF71D836DAC}"/>
                </a:ext>
              </a:extLst>
            </p:cNvPr>
            <p:cNvSpPr/>
            <p:nvPr/>
          </p:nvSpPr>
          <p:spPr>
            <a:xfrm>
              <a:off x="216175" y="2434800"/>
              <a:ext cx="4453825" cy="1956100"/>
            </a:xfrm>
            <a:custGeom>
              <a:avLst/>
              <a:gdLst/>
              <a:ahLst/>
              <a:cxnLst/>
              <a:rect l="l" t="t" r="r" b="b"/>
              <a:pathLst>
                <a:path w="178153" h="78244" extrusionOk="0">
                  <a:moveTo>
                    <a:pt x="4236" y="0"/>
                  </a:moveTo>
                  <a:lnTo>
                    <a:pt x="0" y="3155"/>
                  </a:lnTo>
                  <a:lnTo>
                    <a:pt x="0" y="8565"/>
                  </a:lnTo>
                  <a:lnTo>
                    <a:pt x="27" y="8565"/>
                  </a:lnTo>
                  <a:cubicBezTo>
                    <a:pt x="147" y="9848"/>
                    <a:pt x="890" y="10994"/>
                    <a:pt x="2009" y="11638"/>
                  </a:cubicBezTo>
                  <a:lnTo>
                    <a:pt x="115830" y="77351"/>
                  </a:lnTo>
                  <a:cubicBezTo>
                    <a:pt x="116864" y="77946"/>
                    <a:pt x="118017" y="78243"/>
                    <a:pt x="119171" y="78243"/>
                  </a:cubicBezTo>
                  <a:cubicBezTo>
                    <a:pt x="120325" y="78243"/>
                    <a:pt x="121479" y="77946"/>
                    <a:pt x="122517" y="77351"/>
                  </a:cubicBezTo>
                  <a:lnTo>
                    <a:pt x="176771" y="46039"/>
                  </a:lnTo>
                  <a:cubicBezTo>
                    <a:pt x="177634" y="45548"/>
                    <a:pt x="178152" y="44615"/>
                    <a:pt x="178103" y="43621"/>
                  </a:cubicBezTo>
                  <a:lnTo>
                    <a:pt x="178130" y="43621"/>
                  </a:lnTo>
                  <a:lnTo>
                    <a:pt x="178130" y="38681"/>
                  </a:lnTo>
                  <a:lnTo>
                    <a:pt x="168283" y="36629"/>
                  </a:lnTo>
                  <a:lnTo>
                    <a:pt x="119209" y="63475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63;p43">
              <a:extLst>
                <a:ext uri="{FF2B5EF4-FFF2-40B4-BE49-F238E27FC236}">
                  <a16:creationId xmlns:a16="http://schemas.microsoft.com/office/drawing/2014/main" id="{C8A07C7F-C4C9-42AB-8FFB-F90F564772AC}"/>
                </a:ext>
              </a:extLst>
            </p:cNvPr>
            <p:cNvSpPr/>
            <p:nvPr/>
          </p:nvSpPr>
          <p:spPr>
            <a:xfrm>
              <a:off x="199925" y="1661400"/>
              <a:ext cx="4480850" cy="2615375"/>
            </a:xfrm>
            <a:custGeom>
              <a:avLst/>
              <a:gdLst/>
              <a:ahLst/>
              <a:cxnLst/>
              <a:rect l="l" t="t" r="r" b="b"/>
              <a:pathLst>
                <a:path w="179234" h="104615" extrusionOk="0">
                  <a:moveTo>
                    <a:pt x="58256" y="0"/>
                  </a:moveTo>
                  <a:cubicBezTo>
                    <a:pt x="57100" y="0"/>
                    <a:pt x="55945" y="299"/>
                    <a:pt x="54910" y="897"/>
                  </a:cubicBezTo>
                  <a:lnTo>
                    <a:pt x="2675" y="31056"/>
                  </a:lnTo>
                  <a:cubicBezTo>
                    <a:pt x="0" y="32601"/>
                    <a:pt x="0" y="36461"/>
                    <a:pt x="2675" y="38005"/>
                  </a:cubicBezTo>
                  <a:lnTo>
                    <a:pt x="116496" y="103718"/>
                  </a:lnTo>
                  <a:cubicBezTo>
                    <a:pt x="117530" y="104316"/>
                    <a:pt x="118686" y="104615"/>
                    <a:pt x="119842" y="104615"/>
                  </a:cubicBezTo>
                  <a:cubicBezTo>
                    <a:pt x="120998" y="104615"/>
                    <a:pt x="122154" y="104316"/>
                    <a:pt x="123188" y="103718"/>
                  </a:cubicBezTo>
                  <a:lnTo>
                    <a:pt x="177449" y="72412"/>
                  </a:lnTo>
                  <a:cubicBezTo>
                    <a:pt x="179234" y="71386"/>
                    <a:pt x="179234" y="68809"/>
                    <a:pt x="177449" y="67772"/>
                  </a:cubicBezTo>
                  <a:lnTo>
                    <a:pt x="61603" y="897"/>
                  </a:lnTo>
                  <a:cubicBezTo>
                    <a:pt x="60568" y="299"/>
                    <a:pt x="59412" y="0"/>
                    <a:pt x="58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64;p43">
              <a:extLst>
                <a:ext uri="{FF2B5EF4-FFF2-40B4-BE49-F238E27FC236}">
                  <a16:creationId xmlns:a16="http://schemas.microsoft.com/office/drawing/2014/main" id="{83C6ED75-D72F-4B42-B543-6D63BFE0C884}"/>
                </a:ext>
              </a:extLst>
            </p:cNvPr>
            <p:cNvSpPr/>
            <p:nvPr/>
          </p:nvSpPr>
          <p:spPr>
            <a:xfrm>
              <a:off x="278125" y="1728250"/>
              <a:ext cx="4296625" cy="2481650"/>
            </a:xfrm>
            <a:custGeom>
              <a:avLst/>
              <a:gdLst/>
              <a:ahLst/>
              <a:cxnLst/>
              <a:rect l="l" t="t" r="r" b="b"/>
              <a:pathLst>
                <a:path w="171865" h="99266" extrusionOk="0">
                  <a:moveTo>
                    <a:pt x="55124" y="1"/>
                  </a:moveTo>
                  <a:cubicBezTo>
                    <a:pt x="54431" y="1"/>
                    <a:pt x="53739" y="180"/>
                    <a:pt x="53120" y="537"/>
                  </a:cubicBezTo>
                  <a:lnTo>
                    <a:pt x="44113" y="5739"/>
                  </a:lnTo>
                  <a:lnTo>
                    <a:pt x="45777" y="6695"/>
                  </a:lnTo>
                  <a:cubicBezTo>
                    <a:pt x="46886" y="7344"/>
                    <a:pt x="46886" y="8949"/>
                    <a:pt x="45777" y="9593"/>
                  </a:cubicBezTo>
                  <a:lnTo>
                    <a:pt x="23249" y="22596"/>
                  </a:lnTo>
                  <a:cubicBezTo>
                    <a:pt x="22526" y="23019"/>
                    <a:pt x="21717" y="23231"/>
                    <a:pt x="20907" y="23231"/>
                  </a:cubicBezTo>
                  <a:cubicBezTo>
                    <a:pt x="20098" y="23231"/>
                    <a:pt x="19289" y="23019"/>
                    <a:pt x="18566" y="22596"/>
                  </a:cubicBezTo>
                  <a:lnTo>
                    <a:pt x="16737" y="21548"/>
                  </a:lnTo>
                  <a:lnTo>
                    <a:pt x="890" y="30697"/>
                  </a:lnTo>
                  <a:cubicBezTo>
                    <a:pt x="0" y="31215"/>
                    <a:pt x="0" y="32498"/>
                    <a:pt x="890" y="33017"/>
                  </a:cubicBezTo>
                  <a:lnTo>
                    <a:pt x="114711" y="98729"/>
                  </a:lnTo>
                  <a:cubicBezTo>
                    <a:pt x="115330" y="99087"/>
                    <a:pt x="116022" y="99266"/>
                    <a:pt x="116715" y="99266"/>
                  </a:cubicBezTo>
                  <a:cubicBezTo>
                    <a:pt x="117407" y="99266"/>
                    <a:pt x="118101" y="99087"/>
                    <a:pt x="118723" y="98729"/>
                  </a:cubicBezTo>
                  <a:lnTo>
                    <a:pt x="170969" y="68581"/>
                  </a:lnTo>
                  <a:cubicBezTo>
                    <a:pt x="171864" y="68068"/>
                    <a:pt x="171864" y="66774"/>
                    <a:pt x="170969" y="66261"/>
                  </a:cubicBezTo>
                  <a:lnTo>
                    <a:pt x="57132" y="537"/>
                  </a:lnTo>
                  <a:cubicBezTo>
                    <a:pt x="56509" y="180"/>
                    <a:pt x="55816" y="1"/>
                    <a:pt x="55124" y="1"/>
                  </a:cubicBezTo>
                  <a:close/>
                </a:path>
              </a:pathLst>
            </a:custGeom>
            <a:solidFill>
              <a:srgbClr val="B4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65;p43">
              <a:extLst>
                <a:ext uri="{FF2B5EF4-FFF2-40B4-BE49-F238E27FC236}">
                  <a16:creationId xmlns:a16="http://schemas.microsoft.com/office/drawing/2014/main" id="{0C281D06-59E8-443C-81CA-E2CC4BE52620}"/>
                </a:ext>
              </a:extLst>
            </p:cNvPr>
            <p:cNvSpPr/>
            <p:nvPr/>
          </p:nvSpPr>
          <p:spPr>
            <a:xfrm>
              <a:off x="460725" y="2446250"/>
              <a:ext cx="74400" cy="42875"/>
            </a:xfrm>
            <a:custGeom>
              <a:avLst/>
              <a:gdLst/>
              <a:ahLst/>
              <a:cxnLst/>
              <a:rect l="l" t="t" r="r" b="b"/>
              <a:pathLst>
                <a:path w="2976" h="1715" extrusionOk="0">
                  <a:moveTo>
                    <a:pt x="661" y="1"/>
                  </a:moveTo>
                  <a:lnTo>
                    <a:pt x="0" y="339"/>
                  </a:lnTo>
                  <a:lnTo>
                    <a:pt x="2358" y="1715"/>
                  </a:lnTo>
                  <a:lnTo>
                    <a:pt x="2975" y="1360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66;p43">
              <a:extLst>
                <a:ext uri="{FF2B5EF4-FFF2-40B4-BE49-F238E27FC236}">
                  <a16:creationId xmlns:a16="http://schemas.microsoft.com/office/drawing/2014/main" id="{50438F68-5903-41F1-8E9C-F746D7D188F1}"/>
                </a:ext>
              </a:extLst>
            </p:cNvPr>
            <p:cNvSpPr/>
            <p:nvPr/>
          </p:nvSpPr>
          <p:spPr>
            <a:xfrm>
              <a:off x="451150" y="2465375"/>
              <a:ext cx="63225" cy="36175"/>
            </a:xfrm>
            <a:custGeom>
              <a:avLst/>
              <a:gdLst/>
              <a:ahLst/>
              <a:cxnLst/>
              <a:rect l="l" t="t" r="r" b="b"/>
              <a:pathLst>
                <a:path w="2529" h="1447" extrusionOk="0">
                  <a:moveTo>
                    <a:pt x="678" y="0"/>
                  </a:moveTo>
                  <a:lnTo>
                    <a:pt x="1" y="355"/>
                  </a:lnTo>
                  <a:lnTo>
                    <a:pt x="1884" y="1447"/>
                  </a:lnTo>
                  <a:lnTo>
                    <a:pt x="2528" y="1075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67;p43">
              <a:extLst>
                <a:ext uri="{FF2B5EF4-FFF2-40B4-BE49-F238E27FC236}">
                  <a16:creationId xmlns:a16="http://schemas.microsoft.com/office/drawing/2014/main" id="{E17F4491-D2B9-4D3D-A7A0-5BCAD3FEF680}"/>
                </a:ext>
              </a:extLst>
            </p:cNvPr>
            <p:cNvSpPr/>
            <p:nvPr/>
          </p:nvSpPr>
          <p:spPr>
            <a:xfrm>
              <a:off x="440650" y="2485025"/>
              <a:ext cx="51875" cy="29500"/>
            </a:xfrm>
            <a:custGeom>
              <a:avLst/>
              <a:gdLst/>
              <a:ahLst/>
              <a:cxnLst/>
              <a:rect l="l" t="t" r="r" b="b"/>
              <a:pathLst>
                <a:path w="2075" h="1180" extrusionOk="0">
                  <a:moveTo>
                    <a:pt x="705" y="0"/>
                  </a:moveTo>
                  <a:lnTo>
                    <a:pt x="1" y="377"/>
                  </a:lnTo>
                  <a:lnTo>
                    <a:pt x="1404" y="1179"/>
                  </a:lnTo>
                  <a:lnTo>
                    <a:pt x="2075" y="7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68;p43">
              <a:extLst>
                <a:ext uri="{FF2B5EF4-FFF2-40B4-BE49-F238E27FC236}">
                  <a16:creationId xmlns:a16="http://schemas.microsoft.com/office/drawing/2014/main" id="{5577F0CB-830C-4992-98CC-587EC6587D34}"/>
                </a:ext>
              </a:extLst>
            </p:cNvPr>
            <p:cNvSpPr/>
            <p:nvPr/>
          </p:nvSpPr>
          <p:spPr>
            <a:xfrm>
              <a:off x="431500" y="2506300"/>
              <a:ext cx="38250" cy="21725"/>
            </a:xfrm>
            <a:custGeom>
              <a:avLst/>
              <a:gdLst/>
              <a:ahLst/>
              <a:cxnLst/>
              <a:rect l="l" t="t" r="r" b="b"/>
              <a:pathLst>
                <a:path w="1530" h="869" extrusionOk="0">
                  <a:moveTo>
                    <a:pt x="721" y="1"/>
                  </a:moveTo>
                  <a:lnTo>
                    <a:pt x="1" y="399"/>
                  </a:lnTo>
                  <a:lnTo>
                    <a:pt x="825" y="869"/>
                  </a:lnTo>
                  <a:lnTo>
                    <a:pt x="1529" y="46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69;p43">
              <a:extLst>
                <a:ext uri="{FF2B5EF4-FFF2-40B4-BE49-F238E27FC236}">
                  <a16:creationId xmlns:a16="http://schemas.microsoft.com/office/drawing/2014/main" id="{9450695A-AEAA-4085-9BD2-D77A12FC5D2E}"/>
                </a:ext>
              </a:extLst>
            </p:cNvPr>
            <p:cNvSpPr/>
            <p:nvPr/>
          </p:nvSpPr>
          <p:spPr>
            <a:xfrm>
              <a:off x="557475" y="2426175"/>
              <a:ext cx="40150" cy="26225"/>
            </a:xfrm>
            <a:custGeom>
              <a:avLst/>
              <a:gdLst/>
              <a:ahLst/>
              <a:cxnLst/>
              <a:rect l="l" t="t" r="r" b="b"/>
              <a:pathLst>
                <a:path w="1606" h="1049" extrusionOk="0">
                  <a:moveTo>
                    <a:pt x="538" y="123"/>
                  </a:moveTo>
                  <a:cubicBezTo>
                    <a:pt x="662" y="123"/>
                    <a:pt x="812" y="195"/>
                    <a:pt x="1021" y="367"/>
                  </a:cubicBezTo>
                  <a:cubicBezTo>
                    <a:pt x="1343" y="624"/>
                    <a:pt x="1376" y="771"/>
                    <a:pt x="1201" y="869"/>
                  </a:cubicBezTo>
                  <a:cubicBezTo>
                    <a:pt x="1147" y="898"/>
                    <a:pt x="1091" y="914"/>
                    <a:pt x="1030" y="914"/>
                  </a:cubicBezTo>
                  <a:cubicBezTo>
                    <a:pt x="894" y="914"/>
                    <a:pt x="734" y="836"/>
                    <a:pt x="519" y="651"/>
                  </a:cubicBezTo>
                  <a:cubicBezTo>
                    <a:pt x="224" y="394"/>
                    <a:pt x="213" y="263"/>
                    <a:pt x="372" y="171"/>
                  </a:cubicBezTo>
                  <a:cubicBezTo>
                    <a:pt x="423" y="140"/>
                    <a:pt x="478" y="123"/>
                    <a:pt x="538" y="123"/>
                  </a:cubicBezTo>
                  <a:close/>
                  <a:moveTo>
                    <a:pt x="610" y="0"/>
                  </a:moveTo>
                  <a:cubicBezTo>
                    <a:pt x="497" y="0"/>
                    <a:pt x="387" y="32"/>
                    <a:pt x="279" y="94"/>
                  </a:cubicBezTo>
                  <a:cubicBezTo>
                    <a:pt x="0" y="258"/>
                    <a:pt x="6" y="471"/>
                    <a:pt x="328" y="760"/>
                  </a:cubicBezTo>
                  <a:cubicBezTo>
                    <a:pt x="545" y="953"/>
                    <a:pt x="753" y="1048"/>
                    <a:pt x="954" y="1048"/>
                  </a:cubicBezTo>
                  <a:cubicBezTo>
                    <a:pt x="1072" y="1048"/>
                    <a:pt x="1187" y="1016"/>
                    <a:pt x="1300" y="951"/>
                  </a:cubicBezTo>
                  <a:cubicBezTo>
                    <a:pt x="1605" y="782"/>
                    <a:pt x="1578" y="547"/>
                    <a:pt x="1207" y="252"/>
                  </a:cubicBezTo>
                  <a:cubicBezTo>
                    <a:pt x="990" y="83"/>
                    <a:pt x="795" y="0"/>
                    <a:pt x="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70;p43">
              <a:extLst>
                <a:ext uri="{FF2B5EF4-FFF2-40B4-BE49-F238E27FC236}">
                  <a16:creationId xmlns:a16="http://schemas.microsoft.com/office/drawing/2014/main" id="{F89F8F6C-453E-4436-96B3-66E2FB3259C7}"/>
                </a:ext>
              </a:extLst>
            </p:cNvPr>
            <p:cNvSpPr/>
            <p:nvPr/>
          </p:nvSpPr>
          <p:spPr>
            <a:xfrm>
              <a:off x="583525" y="2410200"/>
              <a:ext cx="44125" cy="26600"/>
            </a:xfrm>
            <a:custGeom>
              <a:avLst/>
              <a:gdLst/>
              <a:ahLst/>
              <a:cxnLst/>
              <a:rect l="l" t="t" r="r" b="b"/>
              <a:pathLst>
                <a:path w="1765" h="1064" extrusionOk="0">
                  <a:moveTo>
                    <a:pt x="603" y="120"/>
                  </a:moveTo>
                  <a:cubicBezTo>
                    <a:pt x="666" y="120"/>
                    <a:pt x="726" y="140"/>
                    <a:pt x="782" y="182"/>
                  </a:cubicBezTo>
                  <a:cubicBezTo>
                    <a:pt x="874" y="247"/>
                    <a:pt x="885" y="313"/>
                    <a:pt x="820" y="427"/>
                  </a:cubicBezTo>
                  <a:lnTo>
                    <a:pt x="765" y="438"/>
                  </a:lnTo>
                  <a:cubicBezTo>
                    <a:pt x="665" y="469"/>
                    <a:pt x="586" y="487"/>
                    <a:pt x="519" y="487"/>
                  </a:cubicBezTo>
                  <a:cubicBezTo>
                    <a:pt x="455" y="487"/>
                    <a:pt x="401" y="470"/>
                    <a:pt x="350" y="433"/>
                  </a:cubicBezTo>
                  <a:lnTo>
                    <a:pt x="345" y="433"/>
                  </a:lnTo>
                  <a:cubicBezTo>
                    <a:pt x="225" y="346"/>
                    <a:pt x="258" y="253"/>
                    <a:pt x="394" y="182"/>
                  </a:cubicBezTo>
                  <a:cubicBezTo>
                    <a:pt x="465" y="142"/>
                    <a:pt x="535" y="120"/>
                    <a:pt x="603" y="120"/>
                  </a:cubicBezTo>
                  <a:close/>
                  <a:moveTo>
                    <a:pt x="1157" y="470"/>
                  </a:moveTo>
                  <a:cubicBezTo>
                    <a:pt x="1241" y="470"/>
                    <a:pt x="1306" y="492"/>
                    <a:pt x="1371" y="537"/>
                  </a:cubicBezTo>
                  <a:cubicBezTo>
                    <a:pt x="1519" y="640"/>
                    <a:pt x="1475" y="750"/>
                    <a:pt x="1311" y="848"/>
                  </a:cubicBezTo>
                  <a:cubicBezTo>
                    <a:pt x="1223" y="899"/>
                    <a:pt x="1134" y="926"/>
                    <a:pt x="1048" y="926"/>
                  </a:cubicBezTo>
                  <a:cubicBezTo>
                    <a:pt x="969" y="926"/>
                    <a:pt x="893" y="903"/>
                    <a:pt x="825" y="853"/>
                  </a:cubicBezTo>
                  <a:cubicBezTo>
                    <a:pt x="705" y="760"/>
                    <a:pt x="689" y="668"/>
                    <a:pt x="782" y="548"/>
                  </a:cubicBezTo>
                  <a:lnTo>
                    <a:pt x="853" y="526"/>
                  </a:lnTo>
                  <a:cubicBezTo>
                    <a:pt x="982" y="489"/>
                    <a:pt x="1078" y="470"/>
                    <a:pt x="1157" y="470"/>
                  </a:cubicBezTo>
                  <a:close/>
                  <a:moveTo>
                    <a:pt x="706" y="1"/>
                  </a:moveTo>
                  <a:cubicBezTo>
                    <a:pt x="571" y="1"/>
                    <a:pt x="427" y="48"/>
                    <a:pt x="307" y="116"/>
                  </a:cubicBezTo>
                  <a:cubicBezTo>
                    <a:pt x="99" y="231"/>
                    <a:pt x="1" y="406"/>
                    <a:pt x="170" y="531"/>
                  </a:cubicBezTo>
                  <a:cubicBezTo>
                    <a:pt x="237" y="584"/>
                    <a:pt x="317" y="609"/>
                    <a:pt x="424" y="609"/>
                  </a:cubicBezTo>
                  <a:cubicBezTo>
                    <a:pt x="483" y="609"/>
                    <a:pt x="551" y="601"/>
                    <a:pt x="629" y="586"/>
                  </a:cubicBezTo>
                  <a:lnTo>
                    <a:pt x="629" y="586"/>
                  </a:lnTo>
                  <a:cubicBezTo>
                    <a:pt x="509" y="733"/>
                    <a:pt x="498" y="853"/>
                    <a:pt x="634" y="962"/>
                  </a:cubicBezTo>
                  <a:cubicBezTo>
                    <a:pt x="721" y="1029"/>
                    <a:pt x="835" y="1063"/>
                    <a:pt x="961" y="1063"/>
                  </a:cubicBezTo>
                  <a:cubicBezTo>
                    <a:pt x="1103" y="1063"/>
                    <a:pt x="1261" y="1019"/>
                    <a:pt x="1415" y="930"/>
                  </a:cubicBezTo>
                  <a:cubicBezTo>
                    <a:pt x="1704" y="766"/>
                    <a:pt x="1764" y="564"/>
                    <a:pt x="1562" y="427"/>
                  </a:cubicBezTo>
                  <a:cubicBezTo>
                    <a:pt x="1477" y="367"/>
                    <a:pt x="1379" y="339"/>
                    <a:pt x="1260" y="339"/>
                  </a:cubicBezTo>
                  <a:cubicBezTo>
                    <a:pt x="1173" y="339"/>
                    <a:pt x="1074" y="354"/>
                    <a:pt x="962" y="384"/>
                  </a:cubicBezTo>
                  <a:cubicBezTo>
                    <a:pt x="1071" y="242"/>
                    <a:pt x="1071" y="149"/>
                    <a:pt x="956" y="73"/>
                  </a:cubicBezTo>
                  <a:cubicBezTo>
                    <a:pt x="884" y="22"/>
                    <a:pt x="797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71;p43">
              <a:extLst>
                <a:ext uri="{FF2B5EF4-FFF2-40B4-BE49-F238E27FC236}">
                  <a16:creationId xmlns:a16="http://schemas.microsoft.com/office/drawing/2014/main" id="{9343CD36-EB4B-4A08-9FED-9BDCC0471B82}"/>
                </a:ext>
              </a:extLst>
            </p:cNvPr>
            <p:cNvSpPr/>
            <p:nvPr/>
          </p:nvSpPr>
          <p:spPr>
            <a:xfrm>
              <a:off x="615475" y="2406325"/>
              <a:ext cx="26500" cy="16275"/>
            </a:xfrm>
            <a:custGeom>
              <a:avLst/>
              <a:gdLst/>
              <a:ahLst/>
              <a:cxnLst/>
              <a:rect l="l" t="t" r="r" b="b"/>
              <a:pathLst>
                <a:path w="1060" h="651" extrusionOk="0">
                  <a:moveTo>
                    <a:pt x="226" y="0"/>
                  </a:moveTo>
                  <a:cubicBezTo>
                    <a:pt x="180" y="0"/>
                    <a:pt x="135" y="13"/>
                    <a:pt x="93" y="37"/>
                  </a:cubicBezTo>
                  <a:cubicBezTo>
                    <a:pt x="11" y="86"/>
                    <a:pt x="0" y="151"/>
                    <a:pt x="60" y="184"/>
                  </a:cubicBezTo>
                  <a:cubicBezTo>
                    <a:pt x="96" y="202"/>
                    <a:pt x="136" y="211"/>
                    <a:pt x="175" y="211"/>
                  </a:cubicBezTo>
                  <a:cubicBezTo>
                    <a:pt x="219" y="211"/>
                    <a:pt x="263" y="199"/>
                    <a:pt x="301" y="173"/>
                  </a:cubicBezTo>
                  <a:cubicBezTo>
                    <a:pt x="388" y="124"/>
                    <a:pt x="393" y="64"/>
                    <a:pt x="339" y="26"/>
                  </a:cubicBezTo>
                  <a:cubicBezTo>
                    <a:pt x="302" y="8"/>
                    <a:pt x="264" y="0"/>
                    <a:pt x="226" y="0"/>
                  </a:cubicBezTo>
                  <a:close/>
                  <a:moveTo>
                    <a:pt x="881" y="422"/>
                  </a:moveTo>
                  <a:cubicBezTo>
                    <a:pt x="832" y="422"/>
                    <a:pt x="784" y="436"/>
                    <a:pt x="743" y="462"/>
                  </a:cubicBezTo>
                  <a:cubicBezTo>
                    <a:pt x="650" y="511"/>
                    <a:pt x="650" y="582"/>
                    <a:pt x="705" y="621"/>
                  </a:cubicBezTo>
                  <a:cubicBezTo>
                    <a:pt x="744" y="641"/>
                    <a:pt x="786" y="650"/>
                    <a:pt x="828" y="650"/>
                  </a:cubicBezTo>
                  <a:cubicBezTo>
                    <a:pt x="877" y="650"/>
                    <a:pt x="925" y="636"/>
                    <a:pt x="967" y="610"/>
                  </a:cubicBezTo>
                  <a:cubicBezTo>
                    <a:pt x="1059" y="561"/>
                    <a:pt x="1059" y="490"/>
                    <a:pt x="999" y="451"/>
                  </a:cubicBezTo>
                  <a:cubicBezTo>
                    <a:pt x="962" y="432"/>
                    <a:pt x="921" y="422"/>
                    <a:pt x="8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72;p43">
              <a:extLst>
                <a:ext uri="{FF2B5EF4-FFF2-40B4-BE49-F238E27FC236}">
                  <a16:creationId xmlns:a16="http://schemas.microsoft.com/office/drawing/2014/main" id="{3084657C-EE9C-41E0-BDE5-4FC4B4500328}"/>
                </a:ext>
              </a:extLst>
            </p:cNvPr>
            <p:cNvSpPr/>
            <p:nvPr/>
          </p:nvSpPr>
          <p:spPr>
            <a:xfrm>
              <a:off x="620525" y="2389700"/>
              <a:ext cx="44375" cy="25225"/>
            </a:xfrm>
            <a:custGeom>
              <a:avLst/>
              <a:gdLst/>
              <a:ahLst/>
              <a:cxnLst/>
              <a:rect l="l" t="t" r="r" b="b"/>
              <a:pathLst>
                <a:path w="1775" h="1009" extrusionOk="0">
                  <a:moveTo>
                    <a:pt x="661" y="1"/>
                  </a:moveTo>
                  <a:cubicBezTo>
                    <a:pt x="529" y="1"/>
                    <a:pt x="382" y="37"/>
                    <a:pt x="246" y="117"/>
                  </a:cubicBezTo>
                  <a:cubicBezTo>
                    <a:pt x="104" y="199"/>
                    <a:pt x="22" y="292"/>
                    <a:pt x="0" y="412"/>
                  </a:cubicBezTo>
                  <a:lnTo>
                    <a:pt x="170" y="396"/>
                  </a:lnTo>
                  <a:cubicBezTo>
                    <a:pt x="191" y="303"/>
                    <a:pt x="251" y="227"/>
                    <a:pt x="339" y="188"/>
                  </a:cubicBezTo>
                  <a:cubicBezTo>
                    <a:pt x="408" y="143"/>
                    <a:pt x="488" y="120"/>
                    <a:pt x="567" y="120"/>
                  </a:cubicBezTo>
                  <a:cubicBezTo>
                    <a:pt x="631" y="120"/>
                    <a:pt x="695" y="135"/>
                    <a:pt x="754" y="167"/>
                  </a:cubicBezTo>
                  <a:cubicBezTo>
                    <a:pt x="901" y="254"/>
                    <a:pt x="857" y="363"/>
                    <a:pt x="710" y="450"/>
                  </a:cubicBezTo>
                  <a:lnTo>
                    <a:pt x="650" y="483"/>
                  </a:lnTo>
                  <a:lnTo>
                    <a:pt x="737" y="565"/>
                  </a:lnTo>
                  <a:lnTo>
                    <a:pt x="830" y="511"/>
                  </a:lnTo>
                  <a:cubicBezTo>
                    <a:pt x="933" y="452"/>
                    <a:pt x="1030" y="415"/>
                    <a:pt x="1128" y="415"/>
                  </a:cubicBezTo>
                  <a:cubicBezTo>
                    <a:pt x="1202" y="415"/>
                    <a:pt x="1276" y="436"/>
                    <a:pt x="1354" y="483"/>
                  </a:cubicBezTo>
                  <a:cubicBezTo>
                    <a:pt x="1523" y="581"/>
                    <a:pt x="1512" y="702"/>
                    <a:pt x="1343" y="794"/>
                  </a:cubicBezTo>
                  <a:cubicBezTo>
                    <a:pt x="1227" y="860"/>
                    <a:pt x="1091" y="893"/>
                    <a:pt x="959" y="893"/>
                  </a:cubicBezTo>
                  <a:cubicBezTo>
                    <a:pt x="949" y="893"/>
                    <a:pt x="938" y="893"/>
                    <a:pt x="928" y="893"/>
                  </a:cubicBezTo>
                  <a:lnTo>
                    <a:pt x="879" y="1007"/>
                  </a:lnTo>
                  <a:cubicBezTo>
                    <a:pt x="900" y="1008"/>
                    <a:pt x="920" y="1009"/>
                    <a:pt x="941" y="1009"/>
                  </a:cubicBezTo>
                  <a:cubicBezTo>
                    <a:pt x="1128" y="1009"/>
                    <a:pt x="1312" y="964"/>
                    <a:pt x="1474" y="871"/>
                  </a:cubicBezTo>
                  <a:cubicBezTo>
                    <a:pt x="1769" y="702"/>
                    <a:pt x="1774" y="500"/>
                    <a:pt x="1551" y="374"/>
                  </a:cubicBezTo>
                  <a:cubicBezTo>
                    <a:pt x="1463" y="324"/>
                    <a:pt x="1365" y="301"/>
                    <a:pt x="1265" y="301"/>
                  </a:cubicBezTo>
                  <a:cubicBezTo>
                    <a:pt x="1148" y="301"/>
                    <a:pt x="1027" y="332"/>
                    <a:pt x="912" y="385"/>
                  </a:cubicBezTo>
                  <a:cubicBezTo>
                    <a:pt x="1059" y="265"/>
                    <a:pt x="1076" y="150"/>
                    <a:pt x="923" y="63"/>
                  </a:cubicBezTo>
                  <a:cubicBezTo>
                    <a:pt x="854" y="23"/>
                    <a:pt x="762" y="1"/>
                    <a:pt x="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73;p43">
              <a:extLst>
                <a:ext uri="{FF2B5EF4-FFF2-40B4-BE49-F238E27FC236}">
                  <a16:creationId xmlns:a16="http://schemas.microsoft.com/office/drawing/2014/main" id="{69125F08-5702-4499-B147-41A67356C0CB}"/>
                </a:ext>
              </a:extLst>
            </p:cNvPr>
            <p:cNvSpPr/>
            <p:nvPr/>
          </p:nvSpPr>
          <p:spPr>
            <a:xfrm>
              <a:off x="646575" y="2374100"/>
              <a:ext cx="48750" cy="23050"/>
            </a:xfrm>
            <a:custGeom>
              <a:avLst/>
              <a:gdLst/>
              <a:ahLst/>
              <a:cxnLst/>
              <a:rect l="l" t="t" r="r" b="b"/>
              <a:pathLst>
                <a:path w="1950" h="922" extrusionOk="0">
                  <a:moveTo>
                    <a:pt x="622" y="118"/>
                  </a:moveTo>
                  <a:cubicBezTo>
                    <a:pt x="760" y="118"/>
                    <a:pt x="938" y="171"/>
                    <a:pt x="1191" y="299"/>
                  </a:cubicBezTo>
                  <a:cubicBezTo>
                    <a:pt x="1611" y="512"/>
                    <a:pt x="1677" y="638"/>
                    <a:pt x="1497" y="736"/>
                  </a:cubicBezTo>
                  <a:cubicBezTo>
                    <a:pt x="1433" y="774"/>
                    <a:pt x="1361" y="794"/>
                    <a:pt x="1276" y="794"/>
                  </a:cubicBezTo>
                  <a:cubicBezTo>
                    <a:pt x="1127" y="794"/>
                    <a:pt x="938" y="733"/>
                    <a:pt x="678" y="594"/>
                  </a:cubicBezTo>
                  <a:cubicBezTo>
                    <a:pt x="290" y="387"/>
                    <a:pt x="247" y="267"/>
                    <a:pt x="405" y="174"/>
                  </a:cubicBezTo>
                  <a:cubicBezTo>
                    <a:pt x="467" y="138"/>
                    <a:pt x="537" y="118"/>
                    <a:pt x="622" y="118"/>
                  </a:cubicBezTo>
                  <a:close/>
                  <a:moveTo>
                    <a:pt x="714" y="0"/>
                  </a:moveTo>
                  <a:cubicBezTo>
                    <a:pt x="556" y="0"/>
                    <a:pt x="413" y="39"/>
                    <a:pt x="285" y="114"/>
                  </a:cubicBezTo>
                  <a:cubicBezTo>
                    <a:pt x="1" y="278"/>
                    <a:pt x="45" y="469"/>
                    <a:pt x="476" y="709"/>
                  </a:cubicBezTo>
                  <a:cubicBezTo>
                    <a:pt x="740" y="850"/>
                    <a:pt x="981" y="921"/>
                    <a:pt x="1199" y="921"/>
                  </a:cubicBezTo>
                  <a:cubicBezTo>
                    <a:pt x="1358" y="921"/>
                    <a:pt x="1505" y="883"/>
                    <a:pt x="1639" y="807"/>
                  </a:cubicBezTo>
                  <a:cubicBezTo>
                    <a:pt x="1950" y="627"/>
                    <a:pt x="1873" y="419"/>
                    <a:pt x="1387" y="185"/>
                  </a:cubicBezTo>
                  <a:cubicBezTo>
                    <a:pt x="1136" y="60"/>
                    <a:pt x="913" y="0"/>
                    <a:pt x="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74;p43">
              <a:extLst>
                <a:ext uri="{FF2B5EF4-FFF2-40B4-BE49-F238E27FC236}">
                  <a16:creationId xmlns:a16="http://schemas.microsoft.com/office/drawing/2014/main" id="{64934397-D3E7-4A76-9B36-E18D7EB45532}"/>
                </a:ext>
              </a:extLst>
            </p:cNvPr>
            <p:cNvSpPr/>
            <p:nvPr/>
          </p:nvSpPr>
          <p:spPr>
            <a:xfrm>
              <a:off x="1601050" y="1792700"/>
              <a:ext cx="78625" cy="46975"/>
            </a:xfrm>
            <a:custGeom>
              <a:avLst/>
              <a:gdLst/>
              <a:ahLst/>
              <a:cxnLst/>
              <a:rect l="l" t="t" r="r" b="b"/>
              <a:pathLst>
                <a:path w="3145" h="1879" extrusionOk="0">
                  <a:moveTo>
                    <a:pt x="2151" y="1"/>
                  </a:moveTo>
                  <a:lnTo>
                    <a:pt x="1" y="1240"/>
                  </a:lnTo>
                  <a:lnTo>
                    <a:pt x="1032" y="1879"/>
                  </a:lnTo>
                  <a:lnTo>
                    <a:pt x="3145" y="672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75;p43">
              <a:extLst>
                <a:ext uri="{FF2B5EF4-FFF2-40B4-BE49-F238E27FC236}">
                  <a16:creationId xmlns:a16="http://schemas.microsoft.com/office/drawing/2014/main" id="{A9565957-F756-44B6-8F8E-6B79228648A6}"/>
                </a:ext>
              </a:extLst>
            </p:cNvPr>
            <p:cNvSpPr/>
            <p:nvPr/>
          </p:nvSpPr>
          <p:spPr>
            <a:xfrm>
              <a:off x="1584275" y="1782200"/>
              <a:ext cx="111650" cy="67025"/>
            </a:xfrm>
            <a:custGeom>
              <a:avLst/>
              <a:gdLst/>
              <a:ahLst/>
              <a:cxnLst/>
              <a:rect l="l" t="t" r="r" b="b"/>
              <a:pathLst>
                <a:path w="4466" h="2681" extrusionOk="0">
                  <a:moveTo>
                    <a:pt x="3608" y="383"/>
                  </a:moveTo>
                  <a:lnTo>
                    <a:pt x="3952" y="617"/>
                  </a:lnTo>
                  <a:lnTo>
                    <a:pt x="3816" y="694"/>
                  </a:lnTo>
                  <a:lnTo>
                    <a:pt x="3472" y="464"/>
                  </a:lnTo>
                  <a:lnTo>
                    <a:pt x="3608" y="383"/>
                  </a:lnTo>
                  <a:close/>
                  <a:moveTo>
                    <a:pt x="2811" y="170"/>
                  </a:moveTo>
                  <a:lnTo>
                    <a:pt x="3210" y="443"/>
                  </a:lnTo>
                  <a:lnTo>
                    <a:pt x="3821" y="857"/>
                  </a:lnTo>
                  <a:lnTo>
                    <a:pt x="4203" y="1119"/>
                  </a:lnTo>
                  <a:lnTo>
                    <a:pt x="1720" y="2528"/>
                  </a:lnTo>
                  <a:lnTo>
                    <a:pt x="268" y="1638"/>
                  </a:lnTo>
                  <a:lnTo>
                    <a:pt x="2811" y="170"/>
                  </a:lnTo>
                  <a:close/>
                  <a:moveTo>
                    <a:pt x="2806" y="0"/>
                  </a:moveTo>
                  <a:lnTo>
                    <a:pt x="0" y="1622"/>
                  </a:lnTo>
                  <a:lnTo>
                    <a:pt x="1736" y="2681"/>
                  </a:lnTo>
                  <a:lnTo>
                    <a:pt x="4465" y="1136"/>
                  </a:lnTo>
                  <a:lnTo>
                    <a:pt x="3958" y="787"/>
                  </a:lnTo>
                  <a:lnTo>
                    <a:pt x="4220" y="639"/>
                  </a:lnTo>
                  <a:lnTo>
                    <a:pt x="3608" y="219"/>
                  </a:lnTo>
                  <a:lnTo>
                    <a:pt x="3346" y="36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76;p43">
              <a:extLst>
                <a:ext uri="{FF2B5EF4-FFF2-40B4-BE49-F238E27FC236}">
                  <a16:creationId xmlns:a16="http://schemas.microsoft.com/office/drawing/2014/main" id="{25C4E841-5DD6-4C49-AD63-16E7E3C66B6F}"/>
                </a:ext>
              </a:extLst>
            </p:cNvPr>
            <p:cNvSpPr/>
            <p:nvPr/>
          </p:nvSpPr>
          <p:spPr>
            <a:xfrm>
              <a:off x="1491600" y="1844225"/>
              <a:ext cx="71950" cy="48175"/>
            </a:xfrm>
            <a:custGeom>
              <a:avLst/>
              <a:gdLst/>
              <a:ahLst/>
              <a:cxnLst/>
              <a:rect l="l" t="t" r="r" b="b"/>
              <a:pathLst>
                <a:path w="2878" h="1927" extrusionOk="0">
                  <a:moveTo>
                    <a:pt x="2538" y="1"/>
                  </a:moveTo>
                  <a:cubicBezTo>
                    <a:pt x="2014" y="1"/>
                    <a:pt x="1496" y="136"/>
                    <a:pt x="1038" y="396"/>
                  </a:cubicBezTo>
                  <a:cubicBezTo>
                    <a:pt x="454" y="740"/>
                    <a:pt x="66" y="1237"/>
                    <a:pt x="1" y="1761"/>
                  </a:cubicBezTo>
                  <a:lnTo>
                    <a:pt x="399" y="1750"/>
                  </a:lnTo>
                  <a:cubicBezTo>
                    <a:pt x="454" y="1313"/>
                    <a:pt x="776" y="888"/>
                    <a:pt x="1267" y="598"/>
                  </a:cubicBezTo>
                  <a:cubicBezTo>
                    <a:pt x="1653" y="371"/>
                    <a:pt x="2095" y="250"/>
                    <a:pt x="2544" y="250"/>
                  </a:cubicBezTo>
                  <a:cubicBezTo>
                    <a:pt x="2635" y="250"/>
                    <a:pt x="2726" y="255"/>
                    <a:pt x="2817" y="265"/>
                  </a:cubicBezTo>
                  <a:lnTo>
                    <a:pt x="2877" y="20"/>
                  </a:lnTo>
                  <a:cubicBezTo>
                    <a:pt x="2764" y="7"/>
                    <a:pt x="2651" y="1"/>
                    <a:pt x="2538" y="1"/>
                  </a:cubicBezTo>
                  <a:close/>
                  <a:moveTo>
                    <a:pt x="2555" y="499"/>
                  </a:moveTo>
                  <a:cubicBezTo>
                    <a:pt x="2179" y="499"/>
                    <a:pt x="1805" y="604"/>
                    <a:pt x="1480" y="800"/>
                  </a:cubicBezTo>
                  <a:cubicBezTo>
                    <a:pt x="1076" y="1040"/>
                    <a:pt x="814" y="1395"/>
                    <a:pt x="776" y="1761"/>
                  </a:cubicBezTo>
                  <a:lnTo>
                    <a:pt x="1136" y="1745"/>
                  </a:lnTo>
                  <a:cubicBezTo>
                    <a:pt x="1174" y="1461"/>
                    <a:pt x="1376" y="1182"/>
                    <a:pt x="1687" y="986"/>
                  </a:cubicBezTo>
                  <a:cubicBezTo>
                    <a:pt x="1960" y="823"/>
                    <a:pt x="2265" y="740"/>
                    <a:pt x="2578" y="740"/>
                  </a:cubicBezTo>
                  <a:cubicBezTo>
                    <a:pt x="2623" y="740"/>
                    <a:pt x="2668" y="742"/>
                    <a:pt x="2714" y="746"/>
                  </a:cubicBezTo>
                  <a:lnTo>
                    <a:pt x="2774" y="511"/>
                  </a:lnTo>
                  <a:cubicBezTo>
                    <a:pt x="2701" y="503"/>
                    <a:pt x="2628" y="499"/>
                    <a:pt x="2555" y="499"/>
                  </a:cubicBezTo>
                  <a:close/>
                  <a:moveTo>
                    <a:pt x="2568" y="980"/>
                  </a:moveTo>
                  <a:cubicBezTo>
                    <a:pt x="2330" y="980"/>
                    <a:pt x="2095" y="1046"/>
                    <a:pt x="1895" y="1171"/>
                  </a:cubicBezTo>
                  <a:cubicBezTo>
                    <a:pt x="1649" y="1324"/>
                    <a:pt x="1502" y="1543"/>
                    <a:pt x="1485" y="1761"/>
                  </a:cubicBezTo>
                  <a:lnTo>
                    <a:pt x="1824" y="1739"/>
                  </a:lnTo>
                  <a:cubicBezTo>
                    <a:pt x="1844" y="1466"/>
                    <a:pt x="2210" y="1218"/>
                    <a:pt x="2553" y="1218"/>
                  </a:cubicBezTo>
                  <a:cubicBezTo>
                    <a:pt x="2574" y="1218"/>
                    <a:pt x="2595" y="1219"/>
                    <a:pt x="2615" y="1220"/>
                  </a:cubicBezTo>
                  <a:lnTo>
                    <a:pt x="2692" y="986"/>
                  </a:lnTo>
                  <a:cubicBezTo>
                    <a:pt x="2650" y="982"/>
                    <a:pt x="2609" y="980"/>
                    <a:pt x="2568" y="980"/>
                  </a:cubicBezTo>
                  <a:close/>
                  <a:moveTo>
                    <a:pt x="2509" y="1457"/>
                  </a:moveTo>
                  <a:cubicBezTo>
                    <a:pt x="2431" y="1457"/>
                    <a:pt x="2348" y="1480"/>
                    <a:pt x="2277" y="1526"/>
                  </a:cubicBezTo>
                  <a:cubicBezTo>
                    <a:pt x="2135" y="1619"/>
                    <a:pt x="2108" y="1772"/>
                    <a:pt x="2211" y="1859"/>
                  </a:cubicBezTo>
                  <a:cubicBezTo>
                    <a:pt x="2259" y="1904"/>
                    <a:pt x="2330" y="1926"/>
                    <a:pt x="2406" y="1926"/>
                  </a:cubicBezTo>
                  <a:cubicBezTo>
                    <a:pt x="2486" y="1926"/>
                    <a:pt x="2572" y="1901"/>
                    <a:pt x="2643" y="1854"/>
                  </a:cubicBezTo>
                  <a:cubicBezTo>
                    <a:pt x="2779" y="1766"/>
                    <a:pt x="2806" y="1619"/>
                    <a:pt x="2708" y="1526"/>
                  </a:cubicBezTo>
                  <a:cubicBezTo>
                    <a:pt x="2659" y="1480"/>
                    <a:pt x="2587" y="1457"/>
                    <a:pt x="2509" y="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77;p43">
              <a:extLst>
                <a:ext uri="{FF2B5EF4-FFF2-40B4-BE49-F238E27FC236}">
                  <a16:creationId xmlns:a16="http://schemas.microsoft.com/office/drawing/2014/main" id="{8B4842DD-0F34-4A05-B08F-13B3E5283590}"/>
                </a:ext>
              </a:extLst>
            </p:cNvPr>
            <p:cNvSpPr/>
            <p:nvPr/>
          </p:nvSpPr>
          <p:spPr>
            <a:xfrm>
              <a:off x="642625" y="1826425"/>
              <a:ext cx="3880950" cy="2360100"/>
            </a:xfrm>
            <a:custGeom>
              <a:avLst/>
              <a:gdLst/>
              <a:ahLst/>
              <a:cxnLst/>
              <a:rect l="l" t="t" r="r" b="b"/>
              <a:pathLst>
                <a:path w="155238" h="94404" extrusionOk="0">
                  <a:moveTo>
                    <a:pt x="54239" y="34128"/>
                  </a:moveTo>
                  <a:lnTo>
                    <a:pt x="85507" y="52186"/>
                  </a:lnTo>
                  <a:lnTo>
                    <a:pt x="79453" y="55679"/>
                  </a:lnTo>
                  <a:lnTo>
                    <a:pt x="94159" y="63999"/>
                  </a:lnTo>
                  <a:lnTo>
                    <a:pt x="94159" y="68491"/>
                  </a:lnTo>
                  <a:lnTo>
                    <a:pt x="44446" y="39784"/>
                  </a:lnTo>
                  <a:lnTo>
                    <a:pt x="54239" y="34128"/>
                  </a:lnTo>
                  <a:close/>
                  <a:moveTo>
                    <a:pt x="48431" y="0"/>
                  </a:moveTo>
                  <a:lnTo>
                    <a:pt x="34707" y="7970"/>
                  </a:lnTo>
                  <a:lnTo>
                    <a:pt x="31765" y="5126"/>
                  </a:lnTo>
                  <a:cubicBezTo>
                    <a:pt x="31623" y="5350"/>
                    <a:pt x="31427" y="5535"/>
                    <a:pt x="31197" y="5666"/>
                  </a:cubicBezTo>
                  <a:lnTo>
                    <a:pt x="28392" y="7288"/>
                  </a:lnTo>
                  <a:lnTo>
                    <a:pt x="39266" y="17796"/>
                  </a:lnTo>
                  <a:lnTo>
                    <a:pt x="46695" y="16535"/>
                  </a:lnTo>
                  <a:lnTo>
                    <a:pt x="46438" y="19422"/>
                  </a:lnTo>
                  <a:lnTo>
                    <a:pt x="30166" y="28817"/>
                  </a:lnTo>
                  <a:lnTo>
                    <a:pt x="17076" y="13816"/>
                  </a:lnTo>
                  <a:lnTo>
                    <a:pt x="13637" y="15809"/>
                  </a:lnTo>
                  <a:lnTo>
                    <a:pt x="21088" y="24341"/>
                  </a:lnTo>
                  <a:lnTo>
                    <a:pt x="1" y="36994"/>
                  </a:lnTo>
                  <a:lnTo>
                    <a:pt x="3871" y="39232"/>
                  </a:lnTo>
                  <a:lnTo>
                    <a:pt x="23686" y="27321"/>
                  </a:lnTo>
                  <a:lnTo>
                    <a:pt x="32448" y="37365"/>
                  </a:lnTo>
                  <a:lnTo>
                    <a:pt x="44047" y="44058"/>
                  </a:lnTo>
                  <a:lnTo>
                    <a:pt x="28353" y="53365"/>
                  </a:lnTo>
                  <a:lnTo>
                    <a:pt x="30346" y="54517"/>
                  </a:lnTo>
                  <a:lnTo>
                    <a:pt x="46040" y="45204"/>
                  </a:lnTo>
                  <a:lnTo>
                    <a:pt x="59474" y="52961"/>
                  </a:lnTo>
                  <a:lnTo>
                    <a:pt x="65429" y="70440"/>
                  </a:lnTo>
                  <a:lnTo>
                    <a:pt x="61701" y="72623"/>
                  </a:lnTo>
                  <a:lnTo>
                    <a:pt x="65593" y="74862"/>
                  </a:lnTo>
                  <a:lnTo>
                    <a:pt x="70146" y="72203"/>
                  </a:lnTo>
                  <a:lnTo>
                    <a:pt x="64605" y="55931"/>
                  </a:lnTo>
                  <a:lnTo>
                    <a:pt x="100458" y="76630"/>
                  </a:lnTo>
                  <a:lnTo>
                    <a:pt x="101659" y="81467"/>
                  </a:lnTo>
                  <a:lnTo>
                    <a:pt x="88029" y="82034"/>
                  </a:lnTo>
                  <a:lnTo>
                    <a:pt x="83083" y="84966"/>
                  </a:lnTo>
                  <a:lnTo>
                    <a:pt x="85076" y="86118"/>
                  </a:lnTo>
                  <a:lnTo>
                    <a:pt x="88624" y="84016"/>
                  </a:lnTo>
                  <a:lnTo>
                    <a:pt x="102145" y="83459"/>
                  </a:lnTo>
                  <a:lnTo>
                    <a:pt x="104858" y="94404"/>
                  </a:lnTo>
                  <a:lnTo>
                    <a:pt x="108379" y="92373"/>
                  </a:lnTo>
                  <a:lnTo>
                    <a:pt x="103848" y="74086"/>
                  </a:lnTo>
                  <a:lnTo>
                    <a:pt x="96168" y="69654"/>
                  </a:lnTo>
                  <a:lnTo>
                    <a:pt x="96168" y="62836"/>
                  </a:lnTo>
                  <a:lnTo>
                    <a:pt x="83503" y="55669"/>
                  </a:lnTo>
                  <a:lnTo>
                    <a:pt x="87516" y="53354"/>
                  </a:lnTo>
                  <a:lnTo>
                    <a:pt x="94197" y="57208"/>
                  </a:lnTo>
                  <a:lnTo>
                    <a:pt x="94546" y="57410"/>
                  </a:lnTo>
                  <a:lnTo>
                    <a:pt x="128904" y="61444"/>
                  </a:lnTo>
                  <a:lnTo>
                    <a:pt x="133336" y="64004"/>
                  </a:lnTo>
                  <a:lnTo>
                    <a:pt x="114837" y="74785"/>
                  </a:lnTo>
                  <a:lnTo>
                    <a:pt x="114837" y="83836"/>
                  </a:lnTo>
                  <a:lnTo>
                    <a:pt x="118991" y="86238"/>
                  </a:lnTo>
                  <a:lnTo>
                    <a:pt x="121000" y="85080"/>
                  </a:lnTo>
                  <a:lnTo>
                    <a:pt x="116846" y="82679"/>
                  </a:lnTo>
                  <a:lnTo>
                    <a:pt x="116846" y="75921"/>
                  </a:lnTo>
                  <a:lnTo>
                    <a:pt x="135334" y="65140"/>
                  </a:lnTo>
                  <a:lnTo>
                    <a:pt x="145433" y="70975"/>
                  </a:lnTo>
                  <a:lnTo>
                    <a:pt x="149336" y="68726"/>
                  </a:lnTo>
                  <a:lnTo>
                    <a:pt x="146175" y="66903"/>
                  </a:lnTo>
                  <a:lnTo>
                    <a:pt x="155237" y="61668"/>
                  </a:lnTo>
                  <a:lnTo>
                    <a:pt x="153228" y="60505"/>
                  </a:lnTo>
                  <a:lnTo>
                    <a:pt x="144167" y="65740"/>
                  </a:lnTo>
                  <a:lnTo>
                    <a:pt x="130509" y="57858"/>
                  </a:lnTo>
                  <a:lnTo>
                    <a:pt x="130159" y="57656"/>
                  </a:lnTo>
                  <a:lnTo>
                    <a:pt x="121971" y="56689"/>
                  </a:lnTo>
                  <a:lnTo>
                    <a:pt x="134526" y="49713"/>
                  </a:lnTo>
                  <a:lnTo>
                    <a:pt x="132496" y="48539"/>
                  </a:lnTo>
                  <a:lnTo>
                    <a:pt x="118560" y="56291"/>
                  </a:lnTo>
                  <a:lnTo>
                    <a:pt x="95797" y="53622"/>
                  </a:lnTo>
                  <a:lnTo>
                    <a:pt x="70746" y="39156"/>
                  </a:lnTo>
                  <a:lnTo>
                    <a:pt x="80528" y="33506"/>
                  </a:lnTo>
                  <a:lnTo>
                    <a:pt x="94781" y="41738"/>
                  </a:lnTo>
                  <a:lnTo>
                    <a:pt x="120618" y="41689"/>
                  </a:lnTo>
                  <a:lnTo>
                    <a:pt x="113887" y="37797"/>
                  </a:lnTo>
                  <a:lnTo>
                    <a:pt x="95824" y="37829"/>
                  </a:lnTo>
                  <a:lnTo>
                    <a:pt x="64976" y="20023"/>
                  </a:lnTo>
                  <a:lnTo>
                    <a:pt x="74016" y="14772"/>
                  </a:lnTo>
                  <a:lnTo>
                    <a:pt x="70118" y="12528"/>
                  </a:lnTo>
                  <a:lnTo>
                    <a:pt x="57187" y="20028"/>
                  </a:lnTo>
                  <a:lnTo>
                    <a:pt x="78525" y="32349"/>
                  </a:lnTo>
                  <a:lnTo>
                    <a:pt x="68732" y="37999"/>
                  </a:lnTo>
                  <a:lnTo>
                    <a:pt x="54239" y="29625"/>
                  </a:lnTo>
                  <a:lnTo>
                    <a:pt x="40543" y="37529"/>
                  </a:lnTo>
                  <a:lnTo>
                    <a:pt x="34959" y="34303"/>
                  </a:lnTo>
                  <a:lnTo>
                    <a:pt x="31509" y="30356"/>
                  </a:lnTo>
                  <a:lnTo>
                    <a:pt x="48349" y="20629"/>
                  </a:lnTo>
                  <a:lnTo>
                    <a:pt x="48737" y="16191"/>
                  </a:lnTo>
                  <a:lnTo>
                    <a:pt x="61783" y="13985"/>
                  </a:lnTo>
                  <a:lnTo>
                    <a:pt x="67040" y="10754"/>
                  </a:lnTo>
                  <a:lnTo>
                    <a:pt x="63202" y="8532"/>
                  </a:lnTo>
                  <a:lnTo>
                    <a:pt x="60380" y="10263"/>
                  </a:lnTo>
                  <a:lnTo>
                    <a:pt x="40559" y="13620"/>
                  </a:lnTo>
                  <a:lnTo>
                    <a:pt x="36209" y="9416"/>
                  </a:lnTo>
                  <a:lnTo>
                    <a:pt x="50434" y="1163"/>
                  </a:lnTo>
                  <a:lnTo>
                    <a:pt x="48431" y="0"/>
                  </a:lnTo>
                  <a:close/>
                </a:path>
              </a:pathLst>
            </a:custGeom>
            <a:solidFill>
              <a:srgbClr val="C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78;p43">
              <a:extLst>
                <a:ext uri="{FF2B5EF4-FFF2-40B4-BE49-F238E27FC236}">
                  <a16:creationId xmlns:a16="http://schemas.microsoft.com/office/drawing/2014/main" id="{92420BE3-B7C6-45D5-80EF-9B606CEB86F8}"/>
                </a:ext>
              </a:extLst>
            </p:cNvPr>
            <p:cNvSpPr/>
            <p:nvPr/>
          </p:nvSpPr>
          <p:spPr>
            <a:xfrm>
              <a:off x="465775" y="1808675"/>
              <a:ext cx="1162875" cy="685225"/>
            </a:xfrm>
            <a:custGeom>
              <a:avLst/>
              <a:gdLst/>
              <a:ahLst/>
              <a:cxnLst/>
              <a:rect l="l" t="t" r="r" b="b"/>
              <a:pathLst>
                <a:path w="46515" h="27409" extrusionOk="0">
                  <a:moveTo>
                    <a:pt x="40974" y="0"/>
                  </a:moveTo>
                  <a:lnTo>
                    <a:pt x="36607" y="2522"/>
                  </a:lnTo>
                  <a:lnTo>
                    <a:pt x="38271" y="3478"/>
                  </a:lnTo>
                  <a:cubicBezTo>
                    <a:pt x="39380" y="4127"/>
                    <a:pt x="39380" y="5732"/>
                    <a:pt x="38271" y="6376"/>
                  </a:cubicBezTo>
                  <a:lnTo>
                    <a:pt x="15743" y="19379"/>
                  </a:lnTo>
                  <a:cubicBezTo>
                    <a:pt x="15020" y="19802"/>
                    <a:pt x="14211" y="20014"/>
                    <a:pt x="13401" y="20014"/>
                  </a:cubicBezTo>
                  <a:cubicBezTo>
                    <a:pt x="12592" y="20014"/>
                    <a:pt x="11783" y="19802"/>
                    <a:pt x="11060" y="19379"/>
                  </a:cubicBezTo>
                  <a:lnTo>
                    <a:pt x="9231" y="18331"/>
                  </a:lnTo>
                  <a:lnTo>
                    <a:pt x="0" y="23659"/>
                  </a:lnTo>
                  <a:lnTo>
                    <a:pt x="6196" y="27229"/>
                  </a:lnTo>
                  <a:cubicBezTo>
                    <a:pt x="6403" y="27349"/>
                    <a:pt x="6635" y="27409"/>
                    <a:pt x="6867" y="27409"/>
                  </a:cubicBezTo>
                  <a:cubicBezTo>
                    <a:pt x="7099" y="27409"/>
                    <a:pt x="7331" y="27349"/>
                    <a:pt x="7539" y="27229"/>
                  </a:cubicBezTo>
                  <a:lnTo>
                    <a:pt x="45854" y="5110"/>
                  </a:lnTo>
                  <a:cubicBezTo>
                    <a:pt x="46241" y="4897"/>
                    <a:pt x="46498" y="4488"/>
                    <a:pt x="46514" y="4040"/>
                  </a:cubicBezTo>
                  <a:lnTo>
                    <a:pt x="46514" y="3876"/>
                  </a:lnTo>
                  <a:cubicBezTo>
                    <a:pt x="46487" y="3423"/>
                    <a:pt x="46236" y="3014"/>
                    <a:pt x="45843" y="2790"/>
                  </a:cubicBezTo>
                  <a:lnTo>
                    <a:pt x="45701" y="2708"/>
                  </a:lnTo>
                  <a:lnTo>
                    <a:pt x="40974" y="0"/>
                  </a:lnTo>
                  <a:close/>
                </a:path>
              </a:pathLst>
            </a:custGeom>
            <a:solidFill>
              <a:srgbClr val="B2B2B2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279;p43">
            <a:extLst>
              <a:ext uri="{FF2B5EF4-FFF2-40B4-BE49-F238E27FC236}">
                <a16:creationId xmlns:a16="http://schemas.microsoft.com/office/drawing/2014/main" id="{1ECBC2A5-493C-4573-9852-30063B09C0A2}"/>
              </a:ext>
            </a:extLst>
          </p:cNvPr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280;p43">
            <a:extLst>
              <a:ext uri="{FF2B5EF4-FFF2-40B4-BE49-F238E27FC236}">
                <a16:creationId xmlns:a16="http://schemas.microsoft.com/office/drawing/2014/main" id="{6CF35D17-10C2-4369-A85E-978DE505934C}"/>
              </a:ext>
            </a:extLst>
          </p:cNvPr>
          <p:cNvSpPr/>
          <p:nvPr/>
        </p:nvSpPr>
        <p:spPr>
          <a:xfrm>
            <a:off x="6390516" y="2292996"/>
            <a:ext cx="74172" cy="31345"/>
          </a:xfrm>
          <a:custGeom>
            <a:avLst/>
            <a:gdLst/>
            <a:ahLst/>
            <a:cxnLst/>
            <a:rect l="l" t="t" r="r" b="b"/>
            <a:pathLst>
              <a:path w="239" h="101" extrusionOk="0">
                <a:moveTo>
                  <a:pt x="176" y="1"/>
                </a:moveTo>
                <a:cubicBezTo>
                  <a:pt x="162" y="1"/>
                  <a:pt x="150" y="4"/>
                  <a:pt x="140" y="11"/>
                </a:cubicBezTo>
                <a:lnTo>
                  <a:pt x="0" y="91"/>
                </a:lnTo>
                <a:cubicBezTo>
                  <a:pt x="12" y="84"/>
                  <a:pt x="24" y="81"/>
                  <a:pt x="38" y="81"/>
                </a:cubicBezTo>
                <a:cubicBezTo>
                  <a:pt x="56" y="81"/>
                  <a:pt x="77" y="87"/>
                  <a:pt x="99" y="101"/>
                </a:cubicBezTo>
                <a:lnTo>
                  <a:pt x="238" y="19"/>
                </a:lnTo>
                <a:cubicBezTo>
                  <a:pt x="216" y="7"/>
                  <a:pt x="195" y="1"/>
                  <a:pt x="176" y="1"/>
                </a:cubicBezTo>
                <a:close/>
              </a:path>
            </a:pathLst>
          </a:custGeom>
          <a:solidFill>
            <a:srgbClr val="FD8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281;p43">
            <a:extLst>
              <a:ext uri="{FF2B5EF4-FFF2-40B4-BE49-F238E27FC236}">
                <a16:creationId xmlns:a16="http://schemas.microsoft.com/office/drawing/2014/main" id="{3B89D229-97EB-4BBB-B65A-E412137B95DE}"/>
              </a:ext>
            </a:extLst>
          </p:cNvPr>
          <p:cNvGrpSpPr/>
          <p:nvPr/>
        </p:nvGrpSpPr>
        <p:grpSpPr>
          <a:xfrm>
            <a:off x="6950988" y="1443119"/>
            <a:ext cx="519203" cy="877649"/>
            <a:chOff x="4081050" y="1450500"/>
            <a:chExt cx="41825" cy="70700"/>
          </a:xfrm>
        </p:grpSpPr>
        <p:sp>
          <p:nvSpPr>
            <p:cNvPr id="49" name="Google Shape;4282;p43">
              <a:extLst>
                <a:ext uri="{FF2B5EF4-FFF2-40B4-BE49-F238E27FC236}">
                  <a16:creationId xmlns:a16="http://schemas.microsoft.com/office/drawing/2014/main" id="{2BAC554D-82E0-4DEC-A063-8E3CAF193050}"/>
                </a:ext>
              </a:extLst>
            </p:cNvPr>
            <p:cNvSpPr/>
            <p:nvPr/>
          </p:nvSpPr>
          <p:spPr>
            <a:xfrm>
              <a:off x="4113300" y="1516425"/>
              <a:ext cx="6975" cy="4775"/>
            </a:xfrm>
            <a:custGeom>
              <a:avLst/>
              <a:gdLst/>
              <a:ahLst/>
              <a:cxnLst/>
              <a:rect l="l" t="t" r="r" b="b"/>
              <a:pathLst>
                <a:path w="279" h="191" extrusionOk="0">
                  <a:moveTo>
                    <a:pt x="139" y="1"/>
                  </a:moveTo>
                  <a:cubicBezTo>
                    <a:pt x="62" y="1"/>
                    <a:pt x="0" y="43"/>
                    <a:pt x="0" y="96"/>
                  </a:cubicBezTo>
                  <a:cubicBezTo>
                    <a:pt x="0" y="149"/>
                    <a:pt x="62" y="191"/>
                    <a:pt x="139" y="191"/>
                  </a:cubicBezTo>
                  <a:cubicBezTo>
                    <a:pt x="216" y="191"/>
                    <a:pt x="278" y="149"/>
                    <a:pt x="278" y="96"/>
                  </a:cubicBezTo>
                  <a:cubicBezTo>
                    <a:pt x="278" y="4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83;p43">
              <a:extLst>
                <a:ext uri="{FF2B5EF4-FFF2-40B4-BE49-F238E27FC236}">
                  <a16:creationId xmlns:a16="http://schemas.microsoft.com/office/drawing/2014/main" id="{9C67DFDB-3D44-46E3-99BD-1DDFD48052EB}"/>
                </a:ext>
              </a:extLst>
            </p:cNvPr>
            <p:cNvSpPr/>
            <p:nvPr/>
          </p:nvSpPr>
          <p:spPr>
            <a:xfrm>
              <a:off x="4082050" y="1450500"/>
              <a:ext cx="5425" cy="2250"/>
            </a:xfrm>
            <a:custGeom>
              <a:avLst/>
              <a:gdLst/>
              <a:ahLst/>
              <a:cxnLst/>
              <a:rect l="l" t="t" r="r" b="b"/>
              <a:pathLst>
                <a:path w="217" h="90" extrusionOk="0">
                  <a:moveTo>
                    <a:pt x="3" y="79"/>
                  </a:moveTo>
                  <a:cubicBezTo>
                    <a:pt x="2" y="80"/>
                    <a:pt x="1" y="81"/>
                    <a:pt x="0" y="81"/>
                  </a:cubicBezTo>
                  <a:lnTo>
                    <a:pt x="3" y="79"/>
                  </a:lnTo>
                  <a:close/>
                  <a:moveTo>
                    <a:pt x="159" y="0"/>
                  </a:moveTo>
                  <a:cubicBezTo>
                    <a:pt x="146" y="0"/>
                    <a:pt x="135" y="3"/>
                    <a:pt x="125" y="9"/>
                  </a:cubicBezTo>
                  <a:lnTo>
                    <a:pt x="3" y="79"/>
                  </a:lnTo>
                  <a:lnTo>
                    <a:pt x="3" y="79"/>
                  </a:lnTo>
                  <a:cubicBezTo>
                    <a:pt x="12" y="74"/>
                    <a:pt x="22" y="72"/>
                    <a:pt x="33" y="72"/>
                  </a:cubicBezTo>
                  <a:cubicBezTo>
                    <a:pt x="49" y="72"/>
                    <a:pt x="68" y="78"/>
                    <a:pt x="89" y="90"/>
                  </a:cubicBezTo>
                  <a:lnTo>
                    <a:pt x="216" y="17"/>
                  </a:lnTo>
                  <a:cubicBezTo>
                    <a:pt x="195" y="6"/>
                    <a:pt x="176" y="0"/>
                    <a:pt x="159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84;p43">
              <a:extLst>
                <a:ext uri="{FF2B5EF4-FFF2-40B4-BE49-F238E27FC236}">
                  <a16:creationId xmlns:a16="http://schemas.microsoft.com/office/drawing/2014/main" id="{4AF2F162-9F05-4B27-9032-E4589B2D9422}"/>
                </a:ext>
              </a:extLst>
            </p:cNvPr>
            <p:cNvSpPr/>
            <p:nvPr/>
          </p:nvSpPr>
          <p:spPr>
            <a:xfrm>
              <a:off x="4115325" y="1498750"/>
              <a:ext cx="3200" cy="11025"/>
            </a:xfrm>
            <a:custGeom>
              <a:avLst/>
              <a:gdLst/>
              <a:ahLst/>
              <a:cxnLst/>
              <a:rect l="l" t="t" r="r" b="b"/>
              <a:pathLst>
                <a:path w="128" h="441" extrusionOk="0">
                  <a:moveTo>
                    <a:pt x="128" y="0"/>
                  </a:moveTo>
                  <a:lnTo>
                    <a:pt x="2" y="73"/>
                  </a:lnTo>
                  <a:lnTo>
                    <a:pt x="0" y="441"/>
                  </a:lnTo>
                  <a:lnTo>
                    <a:pt x="126" y="36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85;p43">
              <a:extLst>
                <a:ext uri="{FF2B5EF4-FFF2-40B4-BE49-F238E27FC236}">
                  <a16:creationId xmlns:a16="http://schemas.microsoft.com/office/drawing/2014/main" id="{DF4BD129-3217-4FC3-B310-FC272D123C3F}"/>
                </a:ext>
              </a:extLst>
            </p:cNvPr>
            <p:cNvSpPr/>
            <p:nvPr/>
          </p:nvSpPr>
          <p:spPr>
            <a:xfrm>
              <a:off x="4118725" y="1497550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62" y="0"/>
                  </a:moveTo>
                  <a:lnTo>
                    <a:pt x="37" y="73"/>
                  </a:lnTo>
                  <a:cubicBezTo>
                    <a:pt x="37" y="113"/>
                    <a:pt x="22" y="141"/>
                    <a:pt x="1" y="154"/>
                  </a:cubicBezTo>
                  <a:lnTo>
                    <a:pt x="125" y="81"/>
                  </a:lnTo>
                  <a:cubicBezTo>
                    <a:pt x="148" y="70"/>
                    <a:pt x="163" y="41"/>
                    <a:pt x="162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86;p43">
              <a:extLst>
                <a:ext uri="{FF2B5EF4-FFF2-40B4-BE49-F238E27FC236}">
                  <a16:creationId xmlns:a16="http://schemas.microsoft.com/office/drawing/2014/main" id="{70C8DA4E-BA1F-4802-A77C-F49B33CE4DBD}"/>
                </a:ext>
              </a:extLst>
            </p:cNvPr>
            <p:cNvSpPr/>
            <p:nvPr/>
          </p:nvSpPr>
          <p:spPr>
            <a:xfrm>
              <a:off x="4119625" y="1475000"/>
              <a:ext cx="3250" cy="24425"/>
            </a:xfrm>
            <a:custGeom>
              <a:avLst/>
              <a:gdLst/>
              <a:ahLst/>
              <a:cxnLst/>
              <a:rect l="l" t="t" r="r" b="b"/>
              <a:pathLst>
                <a:path w="130" h="977" extrusionOk="0">
                  <a:moveTo>
                    <a:pt x="130" y="0"/>
                  </a:moveTo>
                  <a:lnTo>
                    <a:pt x="4" y="73"/>
                  </a:lnTo>
                  <a:lnTo>
                    <a:pt x="1" y="976"/>
                  </a:lnTo>
                  <a:lnTo>
                    <a:pt x="127" y="90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87;p43">
              <a:extLst>
                <a:ext uri="{FF2B5EF4-FFF2-40B4-BE49-F238E27FC236}">
                  <a16:creationId xmlns:a16="http://schemas.microsoft.com/office/drawing/2014/main" id="{22A29C9C-94FF-4A6F-8BE5-331337FC529F}"/>
                </a:ext>
              </a:extLst>
            </p:cNvPr>
            <p:cNvSpPr/>
            <p:nvPr/>
          </p:nvSpPr>
          <p:spPr>
            <a:xfrm>
              <a:off x="4084275" y="1450875"/>
              <a:ext cx="35425" cy="20525"/>
            </a:xfrm>
            <a:custGeom>
              <a:avLst/>
              <a:gdLst/>
              <a:ahLst/>
              <a:cxnLst/>
              <a:rect l="l" t="t" r="r" b="b"/>
              <a:pathLst>
                <a:path w="1417" h="821" extrusionOk="0">
                  <a:moveTo>
                    <a:pt x="127" y="1"/>
                  </a:moveTo>
                  <a:lnTo>
                    <a:pt x="1" y="75"/>
                  </a:lnTo>
                  <a:lnTo>
                    <a:pt x="1292" y="820"/>
                  </a:lnTo>
                  <a:lnTo>
                    <a:pt x="1416" y="746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88;p43">
              <a:extLst>
                <a:ext uri="{FF2B5EF4-FFF2-40B4-BE49-F238E27FC236}">
                  <a16:creationId xmlns:a16="http://schemas.microsoft.com/office/drawing/2014/main" id="{7A247F76-2AC3-492A-98D2-70D16BF70E22}"/>
                </a:ext>
              </a:extLst>
            </p:cNvPr>
            <p:cNvSpPr/>
            <p:nvPr/>
          </p:nvSpPr>
          <p:spPr>
            <a:xfrm>
              <a:off x="4116550" y="1469550"/>
              <a:ext cx="6325" cy="7275"/>
            </a:xfrm>
            <a:custGeom>
              <a:avLst/>
              <a:gdLst/>
              <a:ahLst/>
              <a:cxnLst/>
              <a:rect l="l" t="t" r="r" b="b"/>
              <a:pathLst>
                <a:path w="253" h="291" extrusionOk="0">
                  <a:moveTo>
                    <a:pt x="127" y="1"/>
                  </a:moveTo>
                  <a:lnTo>
                    <a:pt x="1" y="73"/>
                  </a:lnTo>
                  <a:cubicBezTo>
                    <a:pt x="75" y="121"/>
                    <a:pt x="121" y="202"/>
                    <a:pt x="127" y="291"/>
                  </a:cubicBezTo>
                  <a:lnTo>
                    <a:pt x="253" y="218"/>
                  </a:lnTo>
                  <a:cubicBezTo>
                    <a:pt x="249" y="130"/>
                    <a:pt x="201" y="49"/>
                    <a:pt x="12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89;p43">
              <a:extLst>
                <a:ext uri="{FF2B5EF4-FFF2-40B4-BE49-F238E27FC236}">
                  <a16:creationId xmlns:a16="http://schemas.microsoft.com/office/drawing/2014/main" id="{B0942FE0-1AF4-405B-BB5B-E2154F1E6D03}"/>
                </a:ext>
              </a:extLst>
            </p:cNvPr>
            <p:cNvSpPr/>
            <p:nvPr/>
          </p:nvSpPr>
          <p:spPr>
            <a:xfrm>
              <a:off x="4081050" y="1452300"/>
              <a:ext cx="38675" cy="57475"/>
            </a:xfrm>
            <a:custGeom>
              <a:avLst/>
              <a:gdLst/>
              <a:ahLst/>
              <a:cxnLst/>
              <a:rect l="l" t="t" r="r" b="b"/>
              <a:pathLst>
                <a:path w="1547" h="2299" extrusionOk="0">
                  <a:moveTo>
                    <a:pt x="73" y="0"/>
                  </a:moveTo>
                  <a:cubicBezTo>
                    <a:pt x="31" y="0"/>
                    <a:pt x="2" y="33"/>
                    <a:pt x="2" y="90"/>
                  </a:cubicBezTo>
                  <a:lnTo>
                    <a:pt x="1" y="992"/>
                  </a:lnTo>
                  <a:cubicBezTo>
                    <a:pt x="5" y="1082"/>
                    <a:pt x="52" y="1163"/>
                    <a:pt x="127" y="1211"/>
                  </a:cubicBezTo>
                  <a:lnTo>
                    <a:pt x="1074" y="1758"/>
                  </a:lnTo>
                  <a:lnTo>
                    <a:pt x="1373" y="2299"/>
                  </a:lnTo>
                  <a:lnTo>
                    <a:pt x="1374" y="1931"/>
                  </a:lnTo>
                  <a:lnTo>
                    <a:pt x="1418" y="1957"/>
                  </a:lnTo>
                  <a:cubicBezTo>
                    <a:pt x="1438" y="1968"/>
                    <a:pt x="1457" y="1974"/>
                    <a:pt x="1474" y="1974"/>
                  </a:cubicBezTo>
                  <a:cubicBezTo>
                    <a:pt x="1515" y="1974"/>
                    <a:pt x="1544" y="1941"/>
                    <a:pt x="1544" y="1884"/>
                  </a:cubicBezTo>
                  <a:lnTo>
                    <a:pt x="1547" y="981"/>
                  </a:lnTo>
                  <a:cubicBezTo>
                    <a:pt x="1542" y="892"/>
                    <a:pt x="1495" y="811"/>
                    <a:pt x="1421" y="763"/>
                  </a:cubicBezTo>
                  <a:lnTo>
                    <a:pt x="130" y="18"/>
                  </a:lnTo>
                  <a:cubicBezTo>
                    <a:pt x="110" y="6"/>
                    <a:pt x="90" y="0"/>
                    <a:pt x="73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90;p43">
              <a:extLst>
                <a:ext uri="{FF2B5EF4-FFF2-40B4-BE49-F238E27FC236}">
                  <a16:creationId xmlns:a16="http://schemas.microsoft.com/office/drawing/2014/main" id="{0F2B4132-DFDF-4653-BC0D-E09F175CC48E}"/>
                </a:ext>
              </a:extLst>
            </p:cNvPr>
            <p:cNvSpPr/>
            <p:nvPr/>
          </p:nvSpPr>
          <p:spPr>
            <a:xfrm>
              <a:off x="4087800" y="1462400"/>
              <a:ext cx="7375" cy="16325"/>
            </a:xfrm>
            <a:custGeom>
              <a:avLst/>
              <a:gdLst/>
              <a:ahLst/>
              <a:cxnLst/>
              <a:rect l="l" t="t" r="r" b="b"/>
              <a:pathLst>
                <a:path w="295" h="653" extrusionOk="0">
                  <a:moveTo>
                    <a:pt x="67" y="0"/>
                  </a:moveTo>
                  <a:cubicBezTo>
                    <a:pt x="56" y="0"/>
                    <a:pt x="47" y="2"/>
                    <a:pt x="38" y="7"/>
                  </a:cubicBezTo>
                  <a:cubicBezTo>
                    <a:pt x="14" y="20"/>
                    <a:pt x="2" y="52"/>
                    <a:pt x="2" y="103"/>
                  </a:cubicBezTo>
                  <a:lnTo>
                    <a:pt x="2" y="123"/>
                  </a:lnTo>
                  <a:lnTo>
                    <a:pt x="93" y="177"/>
                  </a:lnTo>
                  <a:cubicBezTo>
                    <a:pt x="93" y="163"/>
                    <a:pt x="93" y="150"/>
                    <a:pt x="95" y="137"/>
                  </a:cubicBezTo>
                  <a:cubicBezTo>
                    <a:pt x="96" y="126"/>
                    <a:pt x="98" y="117"/>
                    <a:pt x="102" y="107"/>
                  </a:cubicBezTo>
                  <a:cubicBezTo>
                    <a:pt x="105" y="101"/>
                    <a:pt x="111" y="95"/>
                    <a:pt x="118" y="94"/>
                  </a:cubicBezTo>
                  <a:cubicBezTo>
                    <a:pt x="120" y="94"/>
                    <a:pt x="122" y="93"/>
                    <a:pt x="123" y="93"/>
                  </a:cubicBezTo>
                  <a:cubicBezTo>
                    <a:pt x="132" y="93"/>
                    <a:pt x="140" y="96"/>
                    <a:pt x="147" y="101"/>
                  </a:cubicBezTo>
                  <a:cubicBezTo>
                    <a:pt x="178" y="120"/>
                    <a:pt x="194" y="150"/>
                    <a:pt x="194" y="195"/>
                  </a:cubicBezTo>
                  <a:cubicBezTo>
                    <a:pt x="194" y="210"/>
                    <a:pt x="192" y="221"/>
                    <a:pt x="192" y="232"/>
                  </a:cubicBezTo>
                  <a:cubicBezTo>
                    <a:pt x="191" y="240"/>
                    <a:pt x="188" y="249"/>
                    <a:pt x="185" y="258"/>
                  </a:cubicBezTo>
                  <a:cubicBezTo>
                    <a:pt x="180" y="265"/>
                    <a:pt x="175" y="271"/>
                    <a:pt x="169" y="275"/>
                  </a:cubicBezTo>
                  <a:cubicBezTo>
                    <a:pt x="162" y="282"/>
                    <a:pt x="153" y="287"/>
                    <a:pt x="144" y="291"/>
                  </a:cubicBezTo>
                  <a:lnTo>
                    <a:pt x="105" y="308"/>
                  </a:lnTo>
                  <a:cubicBezTo>
                    <a:pt x="89" y="317"/>
                    <a:pt x="73" y="326"/>
                    <a:pt x="59" y="337"/>
                  </a:cubicBezTo>
                  <a:cubicBezTo>
                    <a:pt x="47" y="348"/>
                    <a:pt x="35" y="359"/>
                    <a:pt x="27" y="374"/>
                  </a:cubicBezTo>
                  <a:cubicBezTo>
                    <a:pt x="18" y="388"/>
                    <a:pt x="11" y="404"/>
                    <a:pt x="8" y="422"/>
                  </a:cubicBezTo>
                  <a:cubicBezTo>
                    <a:pt x="2" y="443"/>
                    <a:pt x="1" y="464"/>
                    <a:pt x="1" y="485"/>
                  </a:cubicBezTo>
                  <a:lnTo>
                    <a:pt x="291" y="652"/>
                  </a:lnTo>
                  <a:lnTo>
                    <a:pt x="291" y="567"/>
                  </a:lnTo>
                  <a:lnTo>
                    <a:pt x="114" y="465"/>
                  </a:lnTo>
                  <a:cubicBezTo>
                    <a:pt x="117" y="455"/>
                    <a:pt x="121" y="445"/>
                    <a:pt x="128" y="438"/>
                  </a:cubicBezTo>
                  <a:cubicBezTo>
                    <a:pt x="138" y="427"/>
                    <a:pt x="150" y="419"/>
                    <a:pt x="162" y="413"/>
                  </a:cubicBezTo>
                  <a:lnTo>
                    <a:pt x="215" y="388"/>
                  </a:lnTo>
                  <a:cubicBezTo>
                    <a:pt x="227" y="382"/>
                    <a:pt x="238" y="375"/>
                    <a:pt x="250" y="366"/>
                  </a:cubicBezTo>
                  <a:cubicBezTo>
                    <a:pt x="259" y="359"/>
                    <a:pt x="266" y="351"/>
                    <a:pt x="272" y="339"/>
                  </a:cubicBezTo>
                  <a:cubicBezTo>
                    <a:pt x="278" y="329"/>
                    <a:pt x="282" y="317"/>
                    <a:pt x="285" y="304"/>
                  </a:cubicBezTo>
                  <a:cubicBezTo>
                    <a:pt x="295" y="245"/>
                    <a:pt x="285" y="182"/>
                    <a:pt x="254" y="129"/>
                  </a:cubicBezTo>
                  <a:cubicBezTo>
                    <a:pt x="228" y="87"/>
                    <a:pt x="192" y="53"/>
                    <a:pt x="149" y="29"/>
                  </a:cubicBezTo>
                  <a:cubicBezTo>
                    <a:pt x="115" y="9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91;p43">
              <a:extLst>
                <a:ext uri="{FF2B5EF4-FFF2-40B4-BE49-F238E27FC236}">
                  <a16:creationId xmlns:a16="http://schemas.microsoft.com/office/drawing/2014/main" id="{06F83571-B140-4453-B1C6-A558C72D89F6}"/>
                </a:ext>
              </a:extLst>
            </p:cNvPr>
            <p:cNvSpPr/>
            <p:nvPr/>
          </p:nvSpPr>
          <p:spPr>
            <a:xfrm>
              <a:off x="4096175" y="1467550"/>
              <a:ext cx="4775" cy="14525"/>
            </a:xfrm>
            <a:custGeom>
              <a:avLst/>
              <a:gdLst/>
              <a:ahLst/>
              <a:cxnLst/>
              <a:rect l="l" t="t" r="r" b="b"/>
              <a:pathLst>
                <a:path w="191" h="581" extrusionOk="0">
                  <a:moveTo>
                    <a:pt x="121" y="1"/>
                  </a:moveTo>
                  <a:cubicBezTo>
                    <a:pt x="115" y="29"/>
                    <a:pt x="104" y="43"/>
                    <a:pt x="85" y="46"/>
                  </a:cubicBezTo>
                  <a:cubicBezTo>
                    <a:pt x="82" y="46"/>
                    <a:pt x="79" y="47"/>
                    <a:pt x="76" y="47"/>
                  </a:cubicBezTo>
                  <a:cubicBezTo>
                    <a:pt x="59" y="47"/>
                    <a:pt x="37" y="39"/>
                    <a:pt x="9" y="24"/>
                  </a:cubicBezTo>
                  <a:lnTo>
                    <a:pt x="1" y="18"/>
                  </a:lnTo>
                  <a:lnTo>
                    <a:pt x="1" y="91"/>
                  </a:lnTo>
                  <a:lnTo>
                    <a:pt x="95" y="146"/>
                  </a:lnTo>
                  <a:lnTo>
                    <a:pt x="93" y="527"/>
                  </a:lnTo>
                  <a:lnTo>
                    <a:pt x="189" y="581"/>
                  </a:lnTo>
                  <a:lnTo>
                    <a:pt x="191" y="42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92;p43">
              <a:extLst>
                <a:ext uri="{FF2B5EF4-FFF2-40B4-BE49-F238E27FC236}">
                  <a16:creationId xmlns:a16="http://schemas.microsoft.com/office/drawing/2014/main" id="{84D0C2B2-3CB3-473B-8299-8CE528A486D7}"/>
                </a:ext>
              </a:extLst>
            </p:cNvPr>
            <p:cNvSpPr/>
            <p:nvPr/>
          </p:nvSpPr>
          <p:spPr>
            <a:xfrm>
              <a:off x="4103750" y="1471725"/>
              <a:ext cx="7425" cy="15025"/>
            </a:xfrm>
            <a:custGeom>
              <a:avLst/>
              <a:gdLst/>
              <a:ahLst/>
              <a:cxnLst/>
              <a:rect l="l" t="t" r="r" b="b"/>
              <a:pathLst>
                <a:path w="297" h="601" extrusionOk="0">
                  <a:moveTo>
                    <a:pt x="129" y="90"/>
                  </a:moveTo>
                  <a:cubicBezTo>
                    <a:pt x="136" y="90"/>
                    <a:pt x="143" y="93"/>
                    <a:pt x="149" y="96"/>
                  </a:cubicBezTo>
                  <a:cubicBezTo>
                    <a:pt x="159" y="102"/>
                    <a:pt x="167" y="109"/>
                    <a:pt x="175" y="118"/>
                  </a:cubicBezTo>
                  <a:cubicBezTo>
                    <a:pt x="182" y="128"/>
                    <a:pt x="188" y="140"/>
                    <a:pt x="191" y="153"/>
                  </a:cubicBezTo>
                  <a:cubicBezTo>
                    <a:pt x="195" y="172"/>
                    <a:pt x="198" y="191"/>
                    <a:pt x="198" y="210"/>
                  </a:cubicBezTo>
                  <a:cubicBezTo>
                    <a:pt x="201" y="231"/>
                    <a:pt x="201" y="260"/>
                    <a:pt x="201" y="294"/>
                  </a:cubicBezTo>
                  <a:lnTo>
                    <a:pt x="201" y="353"/>
                  </a:lnTo>
                  <a:cubicBezTo>
                    <a:pt x="201" y="388"/>
                    <a:pt x="199" y="417"/>
                    <a:pt x="198" y="439"/>
                  </a:cubicBezTo>
                  <a:cubicBezTo>
                    <a:pt x="196" y="456"/>
                    <a:pt x="195" y="473"/>
                    <a:pt x="191" y="491"/>
                  </a:cubicBezTo>
                  <a:cubicBezTo>
                    <a:pt x="186" y="502"/>
                    <a:pt x="180" y="510"/>
                    <a:pt x="175" y="511"/>
                  </a:cubicBezTo>
                  <a:cubicBezTo>
                    <a:pt x="173" y="511"/>
                    <a:pt x="171" y="512"/>
                    <a:pt x="169" y="512"/>
                  </a:cubicBezTo>
                  <a:cubicBezTo>
                    <a:pt x="161" y="512"/>
                    <a:pt x="155" y="509"/>
                    <a:pt x="149" y="505"/>
                  </a:cubicBezTo>
                  <a:cubicBezTo>
                    <a:pt x="138" y="500"/>
                    <a:pt x="130" y="492"/>
                    <a:pt x="122" y="484"/>
                  </a:cubicBezTo>
                  <a:cubicBezTo>
                    <a:pt x="115" y="473"/>
                    <a:pt x="109" y="460"/>
                    <a:pt x="107" y="449"/>
                  </a:cubicBezTo>
                  <a:cubicBezTo>
                    <a:pt x="102" y="430"/>
                    <a:pt x="99" y="411"/>
                    <a:pt x="99" y="392"/>
                  </a:cubicBezTo>
                  <a:cubicBezTo>
                    <a:pt x="98" y="370"/>
                    <a:pt x="96" y="341"/>
                    <a:pt x="96" y="308"/>
                  </a:cubicBezTo>
                  <a:lnTo>
                    <a:pt x="96" y="249"/>
                  </a:lnTo>
                  <a:cubicBezTo>
                    <a:pt x="96" y="214"/>
                    <a:pt x="98" y="186"/>
                    <a:pt x="99" y="163"/>
                  </a:cubicBezTo>
                  <a:cubicBezTo>
                    <a:pt x="101" y="146"/>
                    <a:pt x="104" y="128"/>
                    <a:pt x="108" y="112"/>
                  </a:cubicBezTo>
                  <a:cubicBezTo>
                    <a:pt x="111" y="99"/>
                    <a:pt x="117" y="94"/>
                    <a:pt x="124" y="91"/>
                  </a:cubicBezTo>
                  <a:cubicBezTo>
                    <a:pt x="125" y="90"/>
                    <a:pt x="127" y="90"/>
                    <a:pt x="129" y="90"/>
                  </a:cubicBezTo>
                  <a:close/>
                  <a:moveTo>
                    <a:pt x="79" y="1"/>
                  </a:moveTo>
                  <a:cubicBezTo>
                    <a:pt x="75" y="1"/>
                    <a:pt x="71" y="1"/>
                    <a:pt x="67" y="2"/>
                  </a:cubicBezTo>
                  <a:cubicBezTo>
                    <a:pt x="47" y="7"/>
                    <a:pt x="31" y="21"/>
                    <a:pt x="22" y="41"/>
                  </a:cubicBezTo>
                  <a:cubicBezTo>
                    <a:pt x="12" y="66"/>
                    <a:pt x="6" y="95"/>
                    <a:pt x="5" y="123"/>
                  </a:cubicBezTo>
                  <a:cubicBezTo>
                    <a:pt x="2" y="156"/>
                    <a:pt x="1" y="192"/>
                    <a:pt x="1" y="228"/>
                  </a:cubicBezTo>
                  <a:cubicBezTo>
                    <a:pt x="1" y="270"/>
                    <a:pt x="4" y="312"/>
                    <a:pt x="8" y="355"/>
                  </a:cubicBezTo>
                  <a:cubicBezTo>
                    <a:pt x="12" y="386"/>
                    <a:pt x="20" y="418"/>
                    <a:pt x="31" y="450"/>
                  </a:cubicBezTo>
                  <a:cubicBezTo>
                    <a:pt x="43" y="476"/>
                    <a:pt x="57" y="501"/>
                    <a:pt x="78" y="523"/>
                  </a:cubicBezTo>
                  <a:cubicBezTo>
                    <a:pt x="98" y="543"/>
                    <a:pt x="122" y="562"/>
                    <a:pt x="149" y="576"/>
                  </a:cubicBezTo>
                  <a:cubicBezTo>
                    <a:pt x="177" y="593"/>
                    <a:pt x="200" y="601"/>
                    <a:pt x="218" y="601"/>
                  </a:cubicBezTo>
                  <a:cubicBezTo>
                    <a:pt x="223" y="601"/>
                    <a:pt x="226" y="600"/>
                    <a:pt x="230" y="600"/>
                  </a:cubicBezTo>
                  <a:cubicBezTo>
                    <a:pt x="250" y="595"/>
                    <a:pt x="266" y="581"/>
                    <a:pt x="275" y="562"/>
                  </a:cubicBezTo>
                  <a:cubicBezTo>
                    <a:pt x="285" y="536"/>
                    <a:pt x="292" y="508"/>
                    <a:pt x="292" y="479"/>
                  </a:cubicBezTo>
                  <a:cubicBezTo>
                    <a:pt x="295" y="446"/>
                    <a:pt x="296" y="411"/>
                    <a:pt x="296" y="373"/>
                  </a:cubicBezTo>
                  <a:cubicBezTo>
                    <a:pt x="296" y="331"/>
                    <a:pt x="295" y="289"/>
                    <a:pt x="289" y="247"/>
                  </a:cubicBezTo>
                  <a:cubicBezTo>
                    <a:pt x="286" y="215"/>
                    <a:pt x="278" y="182"/>
                    <a:pt x="266" y="152"/>
                  </a:cubicBezTo>
                  <a:cubicBezTo>
                    <a:pt x="256" y="125"/>
                    <a:pt x="240" y="101"/>
                    <a:pt x="221" y="79"/>
                  </a:cubicBezTo>
                  <a:cubicBezTo>
                    <a:pt x="199" y="59"/>
                    <a:pt x="176" y="40"/>
                    <a:pt x="150" y="25"/>
                  </a:cubicBezTo>
                  <a:cubicBezTo>
                    <a:pt x="122" y="9"/>
                    <a:pt x="98" y="1"/>
                    <a:pt x="7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4293;p43">
            <a:extLst>
              <a:ext uri="{FF2B5EF4-FFF2-40B4-BE49-F238E27FC236}">
                <a16:creationId xmlns:a16="http://schemas.microsoft.com/office/drawing/2014/main" id="{785E76B6-0D8C-4AF9-ABE4-E331334749E6}"/>
              </a:ext>
            </a:extLst>
          </p:cNvPr>
          <p:cNvGrpSpPr/>
          <p:nvPr/>
        </p:nvGrpSpPr>
        <p:grpSpPr>
          <a:xfrm>
            <a:off x="5517325" y="1315946"/>
            <a:ext cx="570720" cy="950889"/>
            <a:chOff x="3974600" y="1439900"/>
            <a:chExt cx="45975" cy="76600"/>
          </a:xfrm>
        </p:grpSpPr>
        <p:sp>
          <p:nvSpPr>
            <p:cNvPr id="61" name="Google Shape;4294;p43">
              <a:extLst>
                <a:ext uri="{FF2B5EF4-FFF2-40B4-BE49-F238E27FC236}">
                  <a16:creationId xmlns:a16="http://schemas.microsoft.com/office/drawing/2014/main" id="{982FD34C-664A-4DF7-9AE6-B3612E743E24}"/>
                </a:ext>
              </a:extLst>
            </p:cNvPr>
            <p:cNvSpPr/>
            <p:nvPr/>
          </p:nvSpPr>
          <p:spPr>
            <a:xfrm>
              <a:off x="4010325" y="1512475"/>
              <a:ext cx="5825" cy="4025"/>
            </a:xfrm>
            <a:custGeom>
              <a:avLst/>
              <a:gdLst/>
              <a:ahLst/>
              <a:cxnLst/>
              <a:rect l="l" t="t" r="r" b="b"/>
              <a:pathLst>
                <a:path w="233" h="161" extrusionOk="0">
                  <a:moveTo>
                    <a:pt x="117" y="1"/>
                  </a:moveTo>
                  <a:cubicBezTo>
                    <a:pt x="53" y="1"/>
                    <a:pt x="1" y="37"/>
                    <a:pt x="1" y="80"/>
                  </a:cubicBezTo>
                  <a:cubicBezTo>
                    <a:pt x="1" y="124"/>
                    <a:pt x="53" y="160"/>
                    <a:pt x="117" y="160"/>
                  </a:cubicBezTo>
                  <a:cubicBezTo>
                    <a:pt x="181" y="160"/>
                    <a:pt x="233" y="124"/>
                    <a:pt x="233" y="80"/>
                  </a:cubicBezTo>
                  <a:cubicBezTo>
                    <a:pt x="233" y="37"/>
                    <a:pt x="181" y="1"/>
                    <a:pt x="1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95;p43">
              <a:extLst>
                <a:ext uri="{FF2B5EF4-FFF2-40B4-BE49-F238E27FC236}">
                  <a16:creationId xmlns:a16="http://schemas.microsoft.com/office/drawing/2014/main" id="{5347CF51-274D-4075-B41E-5FD3A36FB2CD}"/>
                </a:ext>
              </a:extLst>
            </p:cNvPr>
            <p:cNvSpPr/>
            <p:nvPr/>
          </p:nvSpPr>
          <p:spPr>
            <a:xfrm>
              <a:off x="3975675" y="1439900"/>
              <a:ext cx="5975" cy="2525"/>
            </a:xfrm>
            <a:custGeom>
              <a:avLst/>
              <a:gdLst/>
              <a:ahLst/>
              <a:cxnLst/>
              <a:rect l="l" t="t" r="r" b="b"/>
              <a:pathLst>
                <a:path w="239" h="101" extrusionOk="0">
                  <a:moveTo>
                    <a:pt x="2" y="90"/>
                  </a:moveTo>
                  <a:cubicBezTo>
                    <a:pt x="1" y="90"/>
                    <a:pt x="1" y="90"/>
                    <a:pt x="1" y="90"/>
                  </a:cubicBezTo>
                  <a:lnTo>
                    <a:pt x="2" y="90"/>
                  </a:lnTo>
                  <a:close/>
                  <a:moveTo>
                    <a:pt x="176" y="1"/>
                  </a:moveTo>
                  <a:cubicBezTo>
                    <a:pt x="162" y="1"/>
                    <a:pt x="150" y="4"/>
                    <a:pt x="140" y="11"/>
                  </a:cubicBezTo>
                  <a:lnTo>
                    <a:pt x="2" y="90"/>
                  </a:lnTo>
                  <a:lnTo>
                    <a:pt x="2" y="90"/>
                  </a:lnTo>
                  <a:cubicBezTo>
                    <a:pt x="12" y="84"/>
                    <a:pt x="24" y="81"/>
                    <a:pt x="37" y="81"/>
                  </a:cubicBezTo>
                  <a:cubicBezTo>
                    <a:pt x="56" y="81"/>
                    <a:pt x="77" y="87"/>
                    <a:pt x="99" y="101"/>
                  </a:cubicBezTo>
                  <a:lnTo>
                    <a:pt x="238" y="19"/>
                  </a:lnTo>
                  <a:cubicBezTo>
                    <a:pt x="216" y="7"/>
                    <a:pt x="195" y="1"/>
                    <a:pt x="176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96;p43">
              <a:extLst>
                <a:ext uri="{FF2B5EF4-FFF2-40B4-BE49-F238E27FC236}">
                  <a16:creationId xmlns:a16="http://schemas.microsoft.com/office/drawing/2014/main" id="{F06CFB22-0602-4A7E-86C3-63FDE1D348B6}"/>
                </a:ext>
              </a:extLst>
            </p:cNvPr>
            <p:cNvSpPr/>
            <p:nvPr/>
          </p:nvSpPr>
          <p:spPr>
            <a:xfrm>
              <a:off x="4012300" y="1492975"/>
              <a:ext cx="3500" cy="12125"/>
            </a:xfrm>
            <a:custGeom>
              <a:avLst/>
              <a:gdLst/>
              <a:ahLst/>
              <a:cxnLst/>
              <a:rect l="l" t="t" r="r" b="b"/>
              <a:pathLst>
                <a:path w="140" h="485" extrusionOk="0">
                  <a:moveTo>
                    <a:pt x="139" y="0"/>
                  </a:moveTo>
                  <a:lnTo>
                    <a:pt x="2" y="82"/>
                  </a:lnTo>
                  <a:lnTo>
                    <a:pt x="0" y="485"/>
                  </a:lnTo>
                  <a:lnTo>
                    <a:pt x="138" y="405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97;p43">
              <a:extLst>
                <a:ext uri="{FF2B5EF4-FFF2-40B4-BE49-F238E27FC236}">
                  <a16:creationId xmlns:a16="http://schemas.microsoft.com/office/drawing/2014/main" id="{571FA398-592B-4C4E-B681-626783128803}"/>
                </a:ext>
              </a:extLst>
            </p:cNvPr>
            <p:cNvSpPr/>
            <p:nvPr/>
          </p:nvSpPr>
          <p:spPr>
            <a:xfrm>
              <a:off x="4016000" y="1491675"/>
              <a:ext cx="4500" cy="4300"/>
            </a:xfrm>
            <a:custGeom>
              <a:avLst/>
              <a:gdLst/>
              <a:ahLst/>
              <a:cxnLst/>
              <a:rect l="l" t="t" r="r" b="b"/>
              <a:pathLst>
                <a:path w="180" h="172" extrusionOk="0">
                  <a:moveTo>
                    <a:pt x="180" y="0"/>
                  </a:moveTo>
                  <a:lnTo>
                    <a:pt x="42" y="81"/>
                  </a:lnTo>
                  <a:cubicBezTo>
                    <a:pt x="41" y="125"/>
                    <a:pt x="26" y="155"/>
                    <a:pt x="0" y="171"/>
                  </a:cubicBezTo>
                  <a:lnTo>
                    <a:pt x="139" y="90"/>
                  </a:lnTo>
                  <a:cubicBezTo>
                    <a:pt x="164" y="76"/>
                    <a:pt x="180" y="45"/>
                    <a:pt x="18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98;p43">
              <a:extLst>
                <a:ext uri="{FF2B5EF4-FFF2-40B4-BE49-F238E27FC236}">
                  <a16:creationId xmlns:a16="http://schemas.microsoft.com/office/drawing/2014/main" id="{39D52D44-6EE4-42A9-A7A7-0E0BF8DF9795}"/>
                </a:ext>
              </a:extLst>
            </p:cNvPr>
            <p:cNvSpPr/>
            <p:nvPr/>
          </p:nvSpPr>
          <p:spPr>
            <a:xfrm>
              <a:off x="4017050" y="1466875"/>
              <a:ext cx="3525" cy="26850"/>
            </a:xfrm>
            <a:custGeom>
              <a:avLst/>
              <a:gdLst/>
              <a:ahLst/>
              <a:cxnLst/>
              <a:rect l="l" t="t" r="r" b="b"/>
              <a:pathLst>
                <a:path w="141" h="1074" extrusionOk="0">
                  <a:moveTo>
                    <a:pt x="141" y="0"/>
                  </a:moveTo>
                  <a:lnTo>
                    <a:pt x="2" y="82"/>
                  </a:lnTo>
                  <a:lnTo>
                    <a:pt x="0" y="1073"/>
                  </a:lnTo>
                  <a:lnTo>
                    <a:pt x="138" y="99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99;p43">
              <a:extLst>
                <a:ext uri="{FF2B5EF4-FFF2-40B4-BE49-F238E27FC236}">
                  <a16:creationId xmlns:a16="http://schemas.microsoft.com/office/drawing/2014/main" id="{15812130-5044-4A50-B2C7-C6EA8F115745}"/>
                </a:ext>
              </a:extLst>
            </p:cNvPr>
            <p:cNvSpPr/>
            <p:nvPr/>
          </p:nvSpPr>
          <p:spPr>
            <a:xfrm>
              <a:off x="3978150" y="1440375"/>
              <a:ext cx="38950" cy="22525"/>
            </a:xfrm>
            <a:custGeom>
              <a:avLst/>
              <a:gdLst/>
              <a:ahLst/>
              <a:cxnLst/>
              <a:rect l="l" t="t" r="r" b="b"/>
              <a:pathLst>
                <a:path w="1558" h="901" extrusionOk="0">
                  <a:moveTo>
                    <a:pt x="139" y="0"/>
                  </a:moveTo>
                  <a:lnTo>
                    <a:pt x="0" y="82"/>
                  </a:lnTo>
                  <a:lnTo>
                    <a:pt x="1420" y="901"/>
                  </a:lnTo>
                  <a:lnTo>
                    <a:pt x="1558" y="82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00;p43">
              <a:extLst>
                <a:ext uri="{FF2B5EF4-FFF2-40B4-BE49-F238E27FC236}">
                  <a16:creationId xmlns:a16="http://schemas.microsoft.com/office/drawing/2014/main" id="{610C3182-C0B3-4BE7-BBB5-7CB2785B7FB3}"/>
                </a:ext>
              </a:extLst>
            </p:cNvPr>
            <p:cNvSpPr/>
            <p:nvPr/>
          </p:nvSpPr>
          <p:spPr>
            <a:xfrm>
              <a:off x="4013625" y="1460850"/>
              <a:ext cx="6950" cy="8075"/>
            </a:xfrm>
            <a:custGeom>
              <a:avLst/>
              <a:gdLst/>
              <a:ahLst/>
              <a:cxnLst/>
              <a:rect l="l" t="t" r="r" b="b"/>
              <a:pathLst>
                <a:path w="278" h="323" extrusionOk="0">
                  <a:moveTo>
                    <a:pt x="139" y="1"/>
                  </a:moveTo>
                  <a:lnTo>
                    <a:pt x="1" y="82"/>
                  </a:lnTo>
                  <a:cubicBezTo>
                    <a:pt x="82" y="134"/>
                    <a:pt x="134" y="224"/>
                    <a:pt x="139" y="323"/>
                  </a:cubicBezTo>
                  <a:lnTo>
                    <a:pt x="278" y="241"/>
                  </a:lnTo>
                  <a:cubicBezTo>
                    <a:pt x="272" y="144"/>
                    <a:pt x="221" y="54"/>
                    <a:pt x="13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01;p43">
              <a:extLst>
                <a:ext uri="{FF2B5EF4-FFF2-40B4-BE49-F238E27FC236}">
                  <a16:creationId xmlns:a16="http://schemas.microsoft.com/office/drawing/2014/main" id="{09BE11FB-5689-4312-A333-F92053BCD18F}"/>
                </a:ext>
              </a:extLst>
            </p:cNvPr>
            <p:cNvSpPr/>
            <p:nvPr/>
          </p:nvSpPr>
          <p:spPr>
            <a:xfrm>
              <a:off x="3974600" y="1441925"/>
              <a:ext cx="42500" cy="63175"/>
            </a:xfrm>
            <a:custGeom>
              <a:avLst/>
              <a:gdLst/>
              <a:ahLst/>
              <a:cxnLst/>
              <a:rect l="l" t="t" r="r" b="b"/>
              <a:pathLst>
                <a:path w="1700" h="2527" extrusionOk="0">
                  <a:moveTo>
                    <a:pt x="80" y="0"/>
                  </a:moveTo>
                  <a:cubicBezTo>
                    <a:pt x="34" y="0"/>
                    <a:pt x="3" y="37"/>
                    <a:pt x="3" y="99"/>
                  </a:cubicBezTo>
                  <a:lnTo>
                    <a:pt x="0" y="1091"/>
                  </a:lnTo>
                  <a:cubicBezTo>
                    <a:pt x="4" y="1188"/>
                    <a:pt x="57" y="1278"/>
                    <a:pt x="139" y="1332"/>
                  </a:cubicBezTo>
                  <a:lnTo>
                    <a:pt x="1180" y="1932"/>
                  </a:lnTo>
                  <a:lnTo>
                    <a:pt x="1508" y="2527"/>
                  </a:lnTo>
                  <a:lnTo>
                    <a:pt x="1510" y="2124"/>
                  </a:lnTo>
                  <a:lnTo>
                    <a:pt x="1557" y="2151"/>
                  </a:lnTo>
                  <a:cubicBezTo>
                    <a:pt x="1580" y="2164"/>
                    <a:pt x="1601" y="2171"/>
                    <a:pt x="1620" y="2171"/>
                  </a:cubicBezTo>
                  <a:cubicBezTo>
                    <a:pt x="1666" y="2171"/>
                    <a:pt x="1698" y="2134"/>
                    <a:pt x="1698" y="2071"/>
                  </a:cubicBezTo>
                  <a:lnTo>
                    <a:pt x="1700" y="1080"/>
                  </a:lnTo>
                  <a:cubicBezTo>
                    <a:pt x="1695" y="981"/>
                    <a:pt x="1643" y="891"/>
                    <a:pt x="1562" y="839"/>
                  </a:cubicBezTo>
                  <a:lnTo>
                    <a:pt x="142" y="20"/>
                  </a:lnTo>
                  <a:cubicBezTo>
                    <a:pt x="120" y="6"/>
                    <a:pt x="99" y="0"/>
                    <a:pt x="80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02;p43">
              <a:extLst>
                <a:ext uri="{FF2B5EF4-FFF2-40B4-BE49-F238E27FC236}">
                  <a16:creationId xmlns:a16="http://schemas.microsoft.com/office/drawing/2014/main" id="{25432859-771A-4A3C-B1A9-32471F555C79}"/>
                </a:ext>
              </a:extLst>
            </p:cNvPr>
            <p:cNvSpPr/>
            <p:nvPr/>
          </p:nvSpPr>
          <p:spPr>
            <a:xfrm>
              <a:off x="3982525" y="1455100"/>
              <a:ext cx="4775" cy="14550"/>
            </a:xfrm>
            <a:custGeom>
              <a:avLst/>
              <a:gdLst/>
              <a:ahLst/>
              <a:cxnLst/>
              <a:rect l="l" t="t" r="r" b="b"/>
              <a:pathLst>
                <a:path w="191" h="582" extrusionOk="0">
                  <a:moveTo>
                    <a:pt x="120" y="0"/>
                  </a:moveTo>
                  <a:cubicBezTo>
                    <a:pt x="114" y="28"/>
                    <a:pt x="102" y="42"/>
                    <a:pt x="83" y="45"/>
                  </a:cubicBezTo>
                  <a:cubicBezTo>
                    <a:pt x="81" y="46"/>
                    <a:pt x="78" y="46"/>
                    <a:pt x="75" y="46"/>
                  </a:cubicBezTo>
                  <a:cubicBezTo>
                    <a:pt x="58" y="46"/>
                    <a:pt x="35" y="38"/>
                    <a:pt x="9" y="23"/>
                  </a:cubicBezTo>
                  <a:lnTo>
                    <a:pt x="1" y="18"/>
                  </a:lnTo>
                  <a:lnTo>
                    <a:pt x="1" y="90"/>
                  </a:lnTo>
                  <a:lnTo>
                    <a:pt x="93" y="145"/>
                  </a:lnTo>
                  <a:lnTo>
                    <a:pt x="93" y="527"/>
                  </a:lnTo>
                  <a:lnTo>
                    <a:pt x="189" y="582"/>
                  </a:lnTo>
                  <a:lnTo>
                    <a:pt x="191" y="4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03;p43">
              <a:extLst>
                <a:ext uri="{FF2B5EF4-FFF2-40B4-BE49-F238E27FC236}">
                  <a16:creationId xmlns:a16="http://schemas.microsoft.com/office/drawing/2014/main" id="{714E2F11-1943-44BA-82B7-24D5322E3167}"/>
                </a:ext>
              </a:extLst>
            </p:cNvPr>
            <p:cNvSpPr/>
            <p:nvPr/>
          </p:nvSpPr>
          <p:spPr>
            <a:xfrm>
              <a:off x="3990000" y="1459200"/>
              <a:ext cx="7550" cy="15200"/>
            </a:xfrm>
            <a:custGeom>
              <a:avLst/>
              <a:gdLst/>
              <a:ahLst/>
              <a:cxnLst/>
              <a:rect l="l" t="t" r="r" b="b"/>
              <a:pathLst>
                <a:path w="302" h="608" extrusionOk="0">
                  <a:moveTo>
                    <a:pt x="131" y="92"/>
                  </a:moveTo>
                  <a:cubicBezTo>
                    <a:pt x="137" y="92"/>
                    <a:pt x="144" y="95"/>
                    <a:pt x="153" y="100"/>
                  </a:cubicBezTo>
                  <a:lnTo>
                    <a:pt x="153" y="99"/>
                  </a:lnTo>
                  <a:cubicBezTo>
                    <a:pt x="183" y="116"/>
                    <a:pt x="199" y="149"/>
                    <a:pt x="199" y="199"/>
                  </a:cubicBezTo>
                  <a:cubicBezTo>
                    <a:pt x="202" y="218"/>
                    <a:pt x="196" y="235"/>
                    <a:pt x="186" y="249"/>
                  </a:cubicBezTo>
                  <a:cubicBezTo>
                    <a:pt x="182" y="253"/>
                    <a:pt x="177" y="255"/>
                    <a:pt x="171" y="255"/>
                  </a:cubicBezTo>
                  <a:cubicBezTo>
                    <a:pt x="166" y="255"/>
                    <a:pt x="160" y="253"/>
                    <a:pt x="153" y="249"/>
                  </a:cubicBezTo>
                  <a:cubicBezTo>
                    <a:pt x="137" y="241"/>
                    <a:pt x="125" y="226"/>
                    <a:pt x="118" y="210"/>
                  </a:cubicBezTo>
                  <a:cubicBezTo>
                    <a:pt x="109" y="190"/>
                    <a:pt x="105" y="168"/>
                    <a:pt x="106" y="146"/>
                  </a:cubicBezTo>
                  <a:cubicBezTo>
                    <a:pt x="106" y="111"/>
                    <a:pt x="115" y="92"/>
                    <a:pt x="131" y="92"/>
                  </a:cubicBezTo>
                  <a:close/>
                  <a:moveTo>
                    <a:pt x="130" y="313"/>
                  </a:moveTo>
                  <a:cubicBezTo>
                    <a:pt x="138" y="313"/>
                    <a:pt x="145" y="316"/>
                    <a:pt x="153" y="320"/>
                  </a:cubicBezTo>
                  <a:cubicBezTo>
                    <a:pt x="163" y="326"/>
                    <a:pt x="171" y="334"/>
                    <a:pt x="179" y="344"/>
                  </a:cubicBezTo>
                  <a:cubicBezTo>
                    <a:pt x="186" y="352"/>
                    <a:pt x="192" y="363"/>
                    <a:pt x="196" y="373"/>
                  </a:cubicBezTo>
                  <a:cubicBezTo>
                    <a:pt x="199" y="384"/>
                    <a:pt x="202" y="396"/>
                    <a:pt x="203" y="407"/>
                  </a:cubicBezTo>
                  <a:cubicBezTo>
                    <a:pt x="206" y="421"/>
                    <a:pt x="206" y="432"/>
                    <a:pt x="206" y="445"/>
                  </a:cubicBezTo>
                  <a:cubicBezTo>
                    <a:pt x="206" y="457"/>
                    <a:pt x="205" y="468"/>
                    <a:pt x="203" y="480"/>
                  </a:cubicBezTo>
                  <a:cubicBezTo>
                    <a:pt x="203" y="489"/>
                    <a:pt x="200" y="497"/>
                    <a:pt x="195" y="505"/>
                  </a:cubicBezTo>
                  <a:cubicBezTo>
                    <a:pt x="192" y="510"/>
                    <a:pt x="185" y="515"/>
                    <a:pt x="179" y="515"/>
                  </a:cubicBezTo>
                  <a:cubicBezTo>
                    <a:pt x="169" y="515"/>
                    <a:pt x="160" y="512"/>
                    <a:pt x="151" y="508"/>
                  </a:cubicBezTo>
                  <a:cubicBezTo>
                    <a:pt x="141" y="502"/>
                    <a:pt x="132" y="493"/>
                    <a:pt x="125" y="484"/>
                  </a:cubicBezTo>
                  <a:cubicBezTo>
                    <a:pt x="118" y="476"/>
                    <a:pt x="112" y="465"/>
                    <a:pt x="108" y="455"/>
                  </a:cubicBezTo>
                  <a:cubicBezTo>
                    <a:pt x="103" y="444"/>
                    <a:pt x="100" y="432"/>
                    <a:pt x="99" y="421"/>
                  </a:cubicBezTo>
                  <a:cubicBezTo>
                    <a:pt x="98" y="407"/>
                    <a:pt x="98" y="394"/>
                    <a:pt x="98" y="383"/>
                  </a:cubicBezTo>
                  <a:cubicBezTo>
                    <a:pt x="98" y="371"/>
                    <a:pt x="98" y="360"/>
                    <a:pt x="100" y="348"/>
                  </a:cubicBezTo>
                  <a:cubicBezTo>
                    <a:pt x="100" y="339"/>
                    <a:pt x="103" y="331"/>
                    <a:pt x="109" y="322"/>
                  </a:cubicBezTo>
                  <a:cubicBezTo>
                    <a:pt x="112" y="318"/>
                    <a:pt x="119" y="313"/>
                    <a:pt x="125" y="313"/>
                  </a:cubicBezTo>
                  <a:cubicBezTo>
                    <a:pt x="127" y="313"/>
                    <a:pt x="128" y="313"/>
                    <a:pt x="130" y="313"/>
                  </a:cubicBezTo>
                  <a:close/>
                  <a:moveTo>
                    <a:pt x="72" y="1"/>
                  </a:moveTo>
                  <a:cubicBezTo>
                    <a:pt x="64" y="1"/>
                    <a:pt x="57" y="2"/>
                    <a:pt x="51" y="4"/>
                  </a:cubicBezTo>
                  <a:cubicBezTo>
                    <a:pt x="26" y="13"/>
                    <a:pt x="15" y="43"/>
                    <a:pt x="15" y="97"/>
                  </a:cubicBezTo>
                  <a:cubicBezTo>
                    <a:pt x="15" y="107"/>
                    <a:pt x="15" y="119"/>
                    <a:pt x="18" y="129"/>
                  </a:cubicBezTo>
                  <a:cubicBezTo>
                    <a:pt x="19" y="142"/>
                    <a:pt x="24" y="154"/>
                    <a:pt x="29" y="165"/>
                  </a:cubicBezTo>
                  <a:cubicBezTo>
                    <a:pt x="35" y="178"/>
                    <a:pt x="41" y="191"/>
                    <a:pt x="50" y="203"/>
                  </a:cubicBezTo>
                  <a:cubicBezTo>
                    <a:pt x="58" y="218"/>
                    <a:pt x="70" y="229"/>
                    <a:pt x="82" y="239"/>
                  </a:cubicBezTo>
                  <a:lnTo>
                    <a:pt x="82" y="241"/>
                  </a:lnTo>
                  <a:cubicBezTo>
                    <a:pt x="73" y="238"/>
                    <a:pt x="64" y="236"/>
                    <a:pt x="57" y="236"/>
                  </a:cubicBezTo>
                  <a:cubicBezTo>
                    <a:pt x="42" y="236"/>
                    <a:pt x="31" y="242"/>
                    <a:pt x="22" y="252"/>
                  </a:cubicBezTo>
                  <a:cubicBezTo>
                    <a:pt x="6" y="276"/>
                    <a:pt x="0" y="302"/>
                    <a:pt x="2" y="329"/>
                  </a:cubicBezTo>
                  <a:cubicBezTo>
                    <a:pt x="2" y="347"/>
                    <a:pt x="3" y="365"/>
                    <a:pt x="6" y="383"/>
                  </a:cubicBezTo>
                  <a:cubicBezTo>
                    <a:pt x="10" y="406"/>
                    <a:pt x="18" y="428"/>
                    <a:pt x="26" y="448"/>
                  </a:cubicBezTo>
                  <a:cubicBezTo>
                    <a:pt x="39" y="473"/>
                    <a:pt x="54" y="496"/>
                    <a:pt x="73" y="516"/>
                  </a:cubicBezTo>
                  <a:cubicBezTo>
                    <a:pt x="95" y="541"/>
                    <a:pt x="122" y="563"/>
                    <a:pt x="151" y="579"/>
                  </a:cubicBezTo>
                  <a:cubicBezTo>
                    <a:pt x="174" y="595"/>
                    <a:pt x="202" y="605"/>
                    <a:pt x="229" y="608"/>
                  </a:cubicBezTo>
                  <a:cubicBezTo>
                    <a:pt x="231" y="608"/>
                    <a:pt x="233" y="608"/>
                    <a:pt x="235" y="608"/>
                  </a:cubicBezTo>
                  <a:cubicBezTo>
                    <a:pt x="250" y="608"/>
                    <a:pt x="264" y="602"/>
                    <a:pt x="276" y="592"/>
                  </a:cubicBezTo>
                  <a:cubicBezTo>
                    <a:pt x="287" y="580"/>
                    <a:pt x="295" y="567"/>
                    <a:pt x="296" y="551"/>
                  </a:cubicBezTo>
                  <a:cubicBezTo>
                    <a:pt x="301" y="535"/>
                    <a:pt x="302" y="519"/>
                    <a:pt x="302" y="502"/>
                  </a:cubicBezTo>
                  <a:cubicBezTo>
                    <a:pt x="302" y="468"/>
                    <a:pt x="295" y="434"/>
                    <a:pt x="282" y="403"/>
                  </a:cubicBezTo>
                  <a:cubicBezTo>
                    <a:pt x="269" y="371"/>
                    <a:pt x="248" y="344"/>
                    <a:pt x="221" y="322"/>
                  </a:cubicBezTo>
                  <a:lnTo>
                    <a:pt x="221" y="320"/>
                  </a:lnTo>
                  <a:cubicBezTo>
                    <a:pt x="226" y="323"/>
                    <a:pt x="232" y="324"/>
                    <a:pt x="238" y="324"/>
                  </a:cubicBezTo>
                  <a:cubicBezTo>
                    <a:pt x="243" y="324"/>
                    <a:pt x="248" y="323"/>
                    <a:pt x="253" y="322"/>
                  </a:cubicBezTo>
                  <a:cubicBezTo>
                    <a:pt x="261" y="319"/>
                    <a:pt x="269" y="315"/>
                    <a:pt x="274" y="307"/>
                  </a:cubicBezTo>
                  <a:cubicBezTo>
                    <a:pt x="280" y="302"/>
                    <a:pt x="283" y="293"/>
                    <a:pt x="286" y="284"/>
                  </a:cubicBezTo>
                  <a:cubicBezTo>
                    <a:pt x="287" y="276"/>
                    <a:pt x="289" y="265"/>
                    <a:pt x="289" y="257"/>
                  </a:cubicBezTo>
                  <a:cubicBezTo>
                    <a:pt x="292" y="209"/>
                    <a:pt x="279" y="161"/>
                    <a:pt x="253" y="120"/>
                  </a:cubicBezTo>
                  <a:cubicBezTo>
                    <a:pt x="228" y="83"/>
                    <a:pt x="193" y="51"/>
                    <a:pt x="153" y="28"/>
                  </a:cubicBezTo>
                  <a:cubicBezTo>
                    <a:pt x="121" y="10"/>
                    <a:pt x="94" y="1"/>
                    <a:pt x="7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04;p43">
              <a:extLst>
                <a:ext uri="{FF2B5EF4-FFF2-40B4-BE49-F238E27FC236}">
                  <a16:creationId xmlns:a16="http://schemas.microsoft.com/office/drawing/2014/main" id="{370CCB3E-DDEE-4044-8D26-4615BCBA7FC5}"/>
                </a:ext>
              </a:extLst>
            </p:cNvPr>
            <p:cNvSpPr/>
            <p:nvPr/>
          </p:nvSpPr>
          <p:spPr>
            <a:xfrm>
              <a:off x="3998075" y="1463875"/>
              <a:ext cx="7425" cy="15025"/>
            </a:xfrm>
            <a:custGeom>
              <a:avLst/>
              <a:gdLst/>
              <a:ahLst/>
              <a:cxnLst/>
              <a:rect l="l" t="t" r="r" b="b"/>
              <a:pathLst>
                <a:path w="297" h="601" extrusionOk="0">
                  <a:moveTo>
                    <a:pt x="129" y="89"/>
                  </a:moveTo>
                  <a:cubicBezTo>
                    <a:pt x="136" y="89"/>
                    <a:pt x="143" y="91"/>
                    <a:pt x="149" y="96"/>
                  </a:cubicBezTo>
                  <a:cubicBezTo>
                    <a:pt x="159" y="102"/>
                    <a:pt x="167" y="109"/>
                    <a:pt x="173" y="118"/>
                  </a:cubicBezTo>
                  <a:cubicBezTo>
                    <a:pt x="182" y="128"/>
                    <a:pt x="186" y="139"/>
                    <a:pt x="189" y="152"/>
                  </a:cubicBezTo>
                  <a:cubicBezTo>
                    <a:pt x="194" y="171"/>
                    <a:pt x="196" y="189"/>
                    <a:pt x="198" y="207"/>
                  </a:cubicBezTo>
                  <a:cubicBezTo>
                    <a:pt x="199" y="231"/>
                    <a:pt x="199" y="260"/>
                    <a:pt x="199" y="293"/>
                  </a:cubicBezTo>
                  <a:lnTo>
                    <a:pt x="199" y="352"/>
                  </a:lnTo>
                  <a:cubicBezTo>
                    <a:pt x="199" y="386"/>
                    <a:pt x="199" y="415"/>
                    <a:pt x="198" y="438"/>
                  </a:cubicBezTo>
                  <a:cubicBezTo>
                    <a:pt x="196" y="455"/>
                    <a:pt x="194" y="473"/>
                    <a:pt x="189" y="489"/>
                  </a:cubicBezTo>
                  <a:cubicBezTo>
                    <a:pt x="185" y="500"/>
                    <a:pt x="181" y="508"/>
                    <a:pt x="173" y="510"/>
                  </a:cubicBezTo>
                  <a:cubicBezTo>
                    <a:pt x="165" y="510"/>
                    <a:pt x="154" y="509"/>
                    <a:pt x="147" y="503"/>
                  </a:cubicBezTo>
                  <a:cubicBezTo>
                    <a:pt x="138" y="497"/>
                    <a:pt x="130" y="490"/>
                    <a:pt x="123" y="481"/>
                  </a:cubicBezTo>
                  <a:cubicBezTo>
                    <a:pt x="115" y="471"/>
                    <a:pt x="109" y="460"/>
                    <a:pt x="107" y="447"/>
                  </a:cubicBezTo>
                  <a:cubicBezTo>
                    <a:pt x="102" y="429"/>
                    <a:pt x="99" y="410"/>
                    <a:pt x="98" y="392"/>
                  </a:cubicBezTo>
                  <a:cubicBezTo>
                    <a:pt x="96" y="368"/>
                    <a:pt x="96" y="341"/>
                    <a:pt x="96" y="306"/>
                  </a:cubicBezTo>
                  <a:lnTo>
                    <a:pt x="96" y="248"/>
                  </a:lnTo>
                  <a:cubicBezTo>
                    <a:pt x="96" y="213"/>
                    <a:pt x="96" y="184"/>
                    <a:pt x="98" y="162"/>
                  </a:cubicBezTo>
                  <a:cubicBezTo>
                    <a:pt x="99" y="145"/>
                    <a:pt x="102" y="128"/>
                    <a:pt x="107" y="110"/>
                  </a:cubicBezTo>
                  <a:cubicBezTo>
                    <a:pt x="111" y="99"/>
                    <a:pt x="115" y="91"/>
                    <a:pt x="123" y="90"/>
                  </a:cubicBezTo>
                  <a:cubicBezTo>
                    <a:pt x="125" y="90"/>
                    <a:pt x="127" y="89"/>
                    <a:pt x="129" y="89"/>
                  </a:cubicBezTo>
                  <a:close/>
                  <a:moveTo>
                    <a:pt x="79" y="0"/>
                  </a:moveTo>
                  <a:cubicBezTo>
                    <a:pt x="75" y="0"/>
                    <a:pt x="71" y="1"/>
                    <a:pt x="67" y="2"/>
                  </a:cubicBezTo>
                  <a:cubicBezTo>
                    <a:pt x="47" y="6"/>
                    <a:pt x="30" y="20"/>
                    <a:pt x="22" y="41"/>
                  </a:cubicBezTo>
                  <a:cubicBezTo>
                    <a:pt x="11" y="65"/>
                    <a:pt x="5" y="94"/>
                    <a:pt x="5" y="122"/>
                  </a:cubicBezTo>
                  <a:cubicBezTo>
                    <a:pt x="2" y="155"/>
                    <a:pt x="1" y="191"/>
                    <a:pt x="1" y="228"/>
                  </a:cubicBezTo>
                  <a:cubicBezTo>
                    <a:pt x="1" y="270"/>
                    <a:pt x="2" y="312"/>
                    <a:pt x="7" y="354"/>
                  </a:cubicBezTo>
                  <a:cubicBezTo>
                    <a:pt x="11" y="386"/>
                    <a:pt x="20" y="419"/>
                    <a:pt x="31" y="450"/>
                  </a:cubicBezTo>
                  <a:cubicBezTo>
                    <a:pt x="41" y="476"/>
                    <a:pt x="57" y="500"/>
                    <a:pt x="76" y="522"/>
                  </a:cubicBezTo>
                  <a:cubicBezTo>
                    <a:pt x="98" y="542"/>
                    <a:pt x="121" y="561"/>
                    <a:pt x="147" y="576"/>
                  </a:cubicBezTo>
                  <a:cubicBezTo>
                    <a:pt x="176" y="592"/>
                    <a:pt x="199" y="600"/>
                    <a:pt x="218" y="600"/>
                  </a:cubicBezTo>
                  <a:cubicBezTo>
                    <a:pt x="222" y="600"/>
                    <a:pt x="226" y="600"/>
                    <a:pt x="230" y="599"/>
                  </a:cubicBezTo>
                  <a:cubicBezTo>
                    <a:pt x="250" y="595"/>
                    <a:pt x="266" y="580"/>
                    <a:pt x="273" y="561"/>
                  </a:cubicBezTo>
                  <a:cubicBezTo>
                    <a:pt x="285" y="535"/>
                    <a:pt x="291" y="508"/>
                    <a:pt x="292" y="479"/>
                  </a:cubicBezTo>
                  <a:cubicBezTo>
                    <a:pt x="294" y="445"/>
                    <a:pt x="295" y="410"/>
                    <a:pt x="295" y="373"/>
                  </a:cubicBezTo>
                  <a:cubicBezTo>
                    <a:pt x="297" y="331"/>
                    <a:pt x="294" y="289"/>
                    <a:pt x="289" y="247"/>
                  </a:cubicBezTo>
                  <a:cubicBezTo>
                    <a:pt x="285" y="215"/>
                    <a:pt x="278" y="183"/>
                    <a:pt x="266" y="152"/>
                  </a:cubicBezTo>
                  <a:cubicBezTo>
                    <a:pt x="254" y="125"/>
                    <a:pt x="240" y="100"/>
                    <a:pt x="220" y="80"/>
                  </a:cubicBezTo>
                  <a:cubicBezTo>
                    <a:pt x="199" y="58"/>
                    <a:pt x="175" y="39"/>
                    <a:pt x="149" y="25"/>
                  </a:cubicBezTo>
                  <a:cubicBezTo>
                    <a:pt x="120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4305;p43">
            <a:extLst>
              <a:ext uri="{FF2B5EF4-FFF2-40B4-BE49-F238E27FC236}">
                <a16:creationId xmlns:a16="http://schemas.microsoft.com/office/drawing/2014/main" id="{BE7CCD9D-1F39-4876-BEA9-D959ED341659}"/>
              </a:ext>
            </a:extLst>
          </p:cNvPr>
          <p:cNvGrpSpPr/>
          <p:nvPr/>
        </p:nvGrpSpPr>
        <p:grpSpPr>
          <a:xfrm>
            <a:off x="6374284" y="2170141"/>
            <a:ext cx="571651" cy="940338"/>
            <a:chOff x="4057775" y="1520200"/>
            <a:chExt cx="46050" cy="75750"/>
          </a:xfrm>
        </p:grpSpPr>
        <p:sp>
          <p:nvSpPr>
            <p:cNvPr id="73" name="Google Shape;4306;p43">
              <a:extLst>
                <a:ext uri="{FF2B5EF4-FFF2-40B4-BE49-F238E27FC236}">
                  <a16:creationId xmlns:a16="http://schemas.microsoft.com/office/drawing/2014/main" id="{F467832C-EF8E-4C68-B821-A863D557D4E8}"/>
                </a:ext>
              </a:extLst>
            </p:cNvPr>
            <p:cNvSpPr/>
            <p:nvPr/>
          </p:nvSpPr>
          <p:spPr>
            <a:xfrm>
              <a:off x="4094050" y="1591150"/>
              <a:ext cx="7000" cy="4800"/>
            </a:xfrm>
            <a:custGeom>
              <a:avLst/>
              <a:gdLst/>
              <a:ahLst/>
              <a:cxnLst/>
              <a:rect l="l" t="t" r="r" b="b"/>
              <a:pathLst>
                <a:path w="280" h="192" extrusionOk="0">
                  <a:moveTo>
                    <a:pt x="139" y="0"/>
                  </a:moveTo>
                  <a:cubicBezTo>
                    <a:pt x="62" y="0"/>
                    <a:pt x="0" y="44"/>
                    <a:pt x="0" y="96"/>
                  </a:cubicBezTo>
                  <a:cubicBezTo>
                    <a:pt x="0" y="148"/>
                    <a:pt x="62" y="192"/>
                    <a:pt x="139" y="192"/>
                  </a:cubicBezTo>
                  <a:cubicBezTo>
                    <a:pt x="218" y="192"/>
                    <a:pt x="280" y="148"/>
                    <a:pt x="280" y="96"/>
                  </a:cubicBezTo>
                  <a:cubicBezTo>
                    <a:pt x="280" y="44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07;p43">
              <a:extLst>
                <a:ext uri="{FF2B5EF4-FFF2-40B4-BE49-F238E27FC236}">
                  <a16:creationId xmlns:a16="http://schemas.microsoft.com/office/drawing/2014/main" id="{72810EFD-0404-4D2D-81CC-9868EC292C56}"/>
                </a:ext>
              </a:extLst>
            </p:cNvPr>
            <p:cNvSpPr/>
            <p:nvPr/>
          </p:nvSpPr>
          <p:spPr>
            <a:xfrm>
              <a:off x="4095525" y="1572825"/>
              <a:ext cx="3500" cy="12175"/>
            </a:xfrm>
            <a:custGeom>
              <a:avLst/>
              <a:gdLst/>
              <a:ahLst/>
              <a:cxnLst/>
              <a:rect l="l" t="t" r="r" b="b"/>
              <a:pathLst>
                <a:path w="140" h="487" extrusionOk="0">
                  <a:moveTo>
                    <a:pt x="140" y="1"/>
                  </a:moveTo>
                  <a:lnTo>
                    <a:pt x="2" y="82"/>
                  </a:lnTo>
                  <a:lnTo>
                    <a:pt x="1" y="487"/>
                  </a:lnTo>
                  <a:lnTo>
                    <a:pt x="140" y="406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08;p43">
              <a:extLst>
                <a:ext uri="{FF2B5EF4-FFF2-40B4-BE49-F238E27FC236}">
                  <a16:creationId xmlns:a16="http://schemas.microsoft.com/office/drawing/2014/main" id="{2AD30C38-B2A2-47E4-ABDA-61B9D93EDC63}"/>
                </a:ext>
              </a:extLst>
            </p:cNvPr>
            <p:cNvSpPr/>
            <p:nvPr/>
          </p:nvSpPr>
          <p:spPr>
            <a:xfrm>
              <a:off x="4099250" y="1571575"/>
              <a:ext cx="4500" cy="4250"/>
            </a:xfrm>
            <a:custGeom>
              <a:avLst/>
              <a:gdLst/>
              <a:ahLst/>
              <a:cxnLst/>
              <a:rect l="l" t="t" r="r" b="b"/>
              <a:pathLst>
                <a:path w="180" h="170" extrusionOk="0">
                  <a:moveTo>
                    <a:pt x="179" y="0"/>
                  </a:moveTo>
                  <a:lnTo>
                    <a:pt x="41" y="80"/>
                  </a:lnTo>
                  <a:cubicBezTo>
                    <a:pt x="40" y="123"/>
                    <a:pt x="26" y="155"/>
                    <a:pt x="1" y="170"/>
                  </a:cubicBezTo>
                  <a:lnTo>
                    <a:pt x="1" y="170"/>
                  </a:lnTo>
                  <a:lnTo>
                    <a:pt x="139" y="89"/>
                  </a:lnTo>
                  <a:cubicBezTo>
                    <a:pt x="163" y="74"/>
                    <a:pt x="179" y="44"/>
                    <a:pt x="179" y="0"/>
                  </a:cubicBezTo>
                  <a:close/>
                  <a:moveTo>
                    <a:pt x="1" y="170"/>
                  </a:moveTo>
                  <a:lnTo>
                    <a:pt x="1" y="170"/>
                  </a:lnTo>
                  <a:cubicBezTo>
                    <a:pt x="1" y="170"/>
                    <a:pt x="1" y="170"/>
                    <a:pt x="1" y="17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09;p43">
              <a:extLst>
                <a:ext uri="{FF2B5EF4-FFF2-40B4-BE49-F238E27FC236}">
                  <a16:creationId xmlns:a16="http://schemas.microsoft.com/office/drawing/2014/main" id="{CD7C55CD-20BF-44D9-ABC3-A66115938CAC}"/>
                </a:ext>
              </a:extLst>
            </p:cNvPr>
            <p:cNvSpPr/>
            <p:nvPr/>
          </p:nvSpPr>
          <p:spPr>
            <a:xfrm>
              <a:off x="4100275" y="1546725"/>
              <a:ext cx="3550" cy="26850"/>
            </a:xfrm>
            <a:custGeom>
              <a:avLst/>
              <a:gdLst/>
              <a:ahLst/>
              <a:cxnLst/>
              <a:rect l="l" t="t" r="r" b="b"/>
              <a:pathLst>
                <a:path w="142" h="1074" extrusionOk="0">
                  <a:moveTo>
                    <a:pt x="141" y="1"/>
                  </a:moveTo>
                  <a:lnTo>
                    <a:pt x="3" y="81"/>
                  </a:lnTo>
                  <a:lnTo>
                    <a:pt x="0" y="1074"/>
                  </a:lnTo>
                  <a:lnTo>
                    <a:pt x="138" y="994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10;p43">
              <a:extLst>
                <a:ext uri="{FF2B5EF4-FFF2-40B4-BE49-F238E27FC236}">
                  <a16:creationId xmlns:a16="http://schemas.microsoft.com/office/drawing/2014/main" id="{A2BF8475-A36A-4630-8DD8-B4E1CB3A87CB}"/>
                </a:ext>
              </a:extLst>
            </p:cNvPr>
            <p:cNvSpPr/>
            <p:nvPr/>
          </p:nvSpPr>
          <p:spPr>
            <a:xfrm>
              <a:off x="4061350" y="1520200"/>
              <a:ext cx="38975" cy="22525"/>
            </a:xfrm>
            <a:custGeom>
              <a:avLst/>
              <a:gdLst/>
              <a:ahLst/>
              <a:cxnLst/>
              <a:rect l="l" t="t" r="r" b="b"/>
              <a:pathLst>
                <a:path w="1559" h="901" extrusionOk="0">
                  <a:moveTo>
                    <a:pt x="139" y="0"/>
                  </a:moveTo>
                  <a:lnTo>
                    <a:pt x="0" y="82"/>
                  </a:lnTo>
                  <a:lnTo>
                    <a:pt x="1421" y="901"/>
                  </a:lnTo>
                  <a:lnTo>
                    <a:pt x="1559" y="821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11;p43">
              <a:extLst>
                <a:ext uri="{FF2B5EF4-FFF2-40B4-BE49-F238E27FC236}">
                  <a16:creationId xmlns:a16="http://schemas.microsoft.com/office/drawing/2014/main" id="{4866EEDC-2426-46A2-9E28-65DE529805E2}"/>
                </a:ext>
              </a:extLst>
            </p:cNvPr>
            <p:cNvSpPr/>
            <p:nvPr/>
          </p:nvSpPr>
          <p:spPr>
            <a:xfrm>
              <a:off x="4096875" y="1540725"/>
              <a:ext cx="6950" cy="8025"/>
            </a:xfrm>
            <a:custGeom>
              <a:avLst/>
              <a:gdLst/>
              <a:ahLst/>
              <a:cxnLst/>
              <a:rect l="l" t="t" r="r" b="b"/>
              <a:pathLst>
                <a:path w="278" h="321" extrusionOk="0">
                  <a:moveTo>
                    <a:pt x="138" y="0"/>
                  </a:moveTo>
                  <a:lnTo>
                    <a:pt x="0" y="80"/>
                  </a:lnTo>
                  <a:cubicBezTo>
                    <a:pt x="81" y="134"/>
                    <a:pt x="134" y="224"/>
                    <a:pt x="139" y="321"/>
                  </a:cubicBezTo>
                  <a:lnTo>
                    <a:pt x="277" y="241"/>
                  </a:lnTo>
                  <a:cubicBezTo>
                    <a:pt x="277" y="152"/>
                    <a:pt x="215" y="44"/>
                    <a:pt x="13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2;p43">
              <a:extLst>
                <a:ext uri="{FF2B5EF4-FFF2-40B4-BE49-F238E27FC236}">
                  <a16:creationId xmlns:a16="http://schemas.microsoft.com/office/drawing/2014/main" id="{23CCFDEC-BAF3-4F73-A8AA-1FDBAFA12353}"/>
                </a:ext>
              </a:extLst>
            </p:cNvPr>
            <p:cNvSpPr/>
            <p:nvPr/>
          </p:nvSpPr>
          <p:spPr>
            <a:xfrm>
              <a:off x="4057775" y="1521750"/>
              <a:ext cx="42600" cy="63250"/>
            </a:xfrm>
            <a:custGeom>
              <a:avLst/>
              <a:gdLst/>
              <a:ahLst/>
              <a:cxnLst/>
              <a:rect l="l" t="t" r="r" b="b"/>
              <a:pathLst>
                <a:path w="1704" h="2530" extrusionOk="0">
                  <a:moveTo>
                    <a:pt x="81" y="0"/>
                  </a:moveTo>
                  <a:cubicBezTo>
                    <a:pt x="35" y="0"/>
                    <a:pt x="4" y="37"/>
                    <a:pt x="4" y="99"/>
                  </a:cubicBezTo>
                  <a:lnTo>
                    <a:pt x="1" y="1093"/>
                  </a:lnTo>
                  <a:cubicBezTo>
                    <a:pt x="5" y="1190"/>
                    <a:pt x="58" y="1280"/>
                    <a:pt x="140" y="1333"/>
                  </a:cubicBezTo>
                  <a:lnTo>
                    <a:pt x="1181" y="1935"/>
                  </a:lnTo>
                  <a:lnTo>
                    <a:pt x="1511" y="2530"/>
                  </a:lnTo>
                  <a:lnTo>
                    <a:pt x="1512" y="2125"/>
                  </a:lnTo>
                  <a:lnTo>
                    <a:pt x="1560" y="2153"/>
                  </a:lnTo>
                  <a:cubicBezTo>
                    <a:pt x="1582" y="2166"/>
                    <a:pt x="1604" y="2172"/>
                    <a:pt x="1623" y="2172"/>
                  </a:cubicBezTo>
                  <a:cubicBezTo>
                    <a:pt x="1668" y="2172"/>
                    <a:pt x="1700" y="2136"/>
                    <a:pt x="1700" y="2073"/>
                  </a:cubicBezTo>
                  <a:lnTo>
                    <a:pt x="1703" y="1080"/>
                  </a:lnTo>
                  <a:cubicBezTo>
                    <a:pt x="1698" y="983"/>
                    <a:pt x="1645" y="893"/>
                    <a:pt x="1564" y="839"/>
                  </a:cubicBezTo>
                  <a:lnTo>
                    <a:pt x="143" y="20"/>
                  </a:lnTo>
                  <a:cubicBezTo>
                    <a:pt x="121" y="7"/>
                    <a:pt x="99" y="0"/>
                    <a:pt x="81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313;p43">
              <a:extLst>
                <a:ext uri="{FF2B5EF4-FFF2-40B4-BE49-F238E27FC236}">
                  <a16:creationId xmlns:a16="http://schemas.microsoft.com/office/drawing/2014/main" id="{48201218-22BD-42DE-A45A-1FE30F35CE40}"/>
                </a:ext>
              </a:extLst>
            </p:cNvPr>
            <p:cNvSpPr/>
            <p:nvPr/>
          </p:nvSpPr>
          <p:spPr>
            <a:xfrm>
              <a:off x="4065650" y="1536125"/>
              <a:ext cx="7425" cy="16325"/>
            </a:xfrm>
            <a:custGeom>
              <a:avLst/>
              <a:gdLst/>
              <a:ahLst/>
              <a:cxnLst/>
              <a:rect l="l" t="t" r="r" b="b"/>
              <a:pathLst>
                <a:path w="297" h="653" extrusionOk="0">
                  <a:moveTo>
                    <a:pt x="67" y="0"/>
                  </a:moveTo>
                  <a:cubicBezTo>
                    <a:pt x="56" y="0"/>
                    <a:pt x="47" y="2"/>
                    <a:pt x="38" y="7"/>
                  </a:cubicBezTo>
                  <a:cubicBezTo>
                    <a:pt x="14" y="20"/>
                    <a:pt x="2" y="52"/>
                    <a:pt x="2" y="103"/>
                  </a:cubicBezTo>
                  <a:lnTo>
                    <a:pt x="2" y="123"/>
                  </a:lnTo>
                  <a:lnTo>
                    <a:pt x="93" y="177"/>
                  </a:lnTo>
                  <a:cubicBezTo>
                    <a:pt x="93" y="162"/>
                    <a:pt x="95" y="149"/>
                    <a:pt x="96" y="136"/>
                  </a:cubicBezTo>
                  <a:cubicBezTo>
                    <a:pt x="96" y="126"/>
                    <a:pt x="99" y="117"/>
                    <a:pt x="104" y="107"/>
                  </a:cubicBezTo>
                  <a:cubicBezTo>
                    <a:pt x="107" y="102"/>
                    <a:pt x="112" y="96"/>
                    <a:pt x="120" y="94"/>
                  </a:cubicBezTo>
                  <a:cubicBezTo>
                    <a:pt x="121" y="94"/>
                    <a:pt x="123" y="94"/>
                    <a:pt x="125" y="94"/>
                  </a:cubicBezTo>
                  <a:cubicBezTo>
                    <a:pt x="133" y="94"/>
                    <a:pt x="141" y="97"/>
                    <a:pt x="147" y="102"/>
                  </a:cubicBezTo>
                  <a:cubicBezTo>
                    <a:pt x="179" y="119"/>
                    <a:pt x="194" y="151"/>
                    <a:pt x="194" y="196"/>
                  </a:cubicBezTo>
                  <a:cubicBezTo>
                    <a:pt x="194" y="210"/>
                    <a:pt x="194" y="222"/>
                    <a:pt x="192" y="232"/>
                  </a:cubicBezTo>
                  <a:cubicBezTo>
                    <a:pt x="191" y="241"/>
                    <a:pt x="189" y="249"/>
                    <a:pt x="185" y="258"/>
                  </a:cubicBezTo>
                  <a:cubicBezTo>
                    <a:pt x="182" y="265"/>
                    <a:pt x="176" y="271"/>
                    <a:pt x="170" y="276"/>
                  </a:cubicBezTo>
                  <a:cubicBezTo>
                    <a:pt x="162" y="283"/>
                    <a:pt x="153" y="287"/>
                    <a:pt x="144" y="291"/>
                  </a:cubicBezTo>
                  <a:lnTo>
                    <a:pt x="105" y="309"/>
                  </a:lnTo>
                  <a:cubicBezTo>
                    <a:pt x="89" y="316"/>
                    <a:pt x="75" y="326"/>
                    <a:pt x="60" y="338"/>
                  </a:cubicBezTo>
                  <a:cubicBezTo>
                    <a:pt x="47" y="348"/>
                    <a:pt x="35" y="360"/>
                    <a:pt x="27" y="374"/>
                  </a:cubicBezTo>
                  <a:cubicBezTo>
                    <a:pt x="18" y="389"/>
                    <a:pt x="12" y="405"/>
                    <a:pt x="8" y="422"/>
                  </a:cubicBezTo>
                  <a:cubicBezTo>
                    <a:pt x="4" y="444"/>
                    <a:pt x="1" y="464"/>
                    <a:pt x="2" y="486"/>
                  </a:cubicBezTo>
                  <a:lnTo>
                    <a:pt x="292" y="653"/>
                  </a:lnTo>
                  <a:lnTo>
                    <a:pt x="292" y="567"/>
                  </a:lnTo>
                  <a:lnTo>
                    <a:pt x="114" y="466"/>
                  </a:lnTo>
                  <a:cubicBezTo>
                    <a:pt x="117" y="455"/>
                    <a:pt x="122" y="445"/>
                    <a:pt x="130" y="438"/>
                  </a:cubicBezTo>
                  <a:cubicBezTo>
                    <a:pt x="138" y="428"/>
                    <a:pt x="150" y="419"/>
                    <a:pt x="163" y="413"/>
                  </a:cubicBezTo>
                  <a:lnTo>
                    <a:pt x="217" y="387"/>
                  </a:lnTo>
                  <a:cubicBezTo>
                    <a:pt x="228" y="383"/>
                    <a:pt x="240" y="376"/>
                    <a:pt x="250" y="367"/>
                  </a:cubicBezTo>
                  <a:cubicBezTo>
                    <a:pt x="259" y="360"/>
                    <a:pt x="267" y="351"/>
                    <a:pt x="273" y="339"/>
                  </a:cubicBezTo>
                  <a:cubicBezTo>
                    <a:pt x="279" y="329"/>
                    <a:pt x="283" y="318"/>
                    <a:pt x="286" y="305"/>
                  </a:cubicBezTo>
                  <a:cubicBezTo>
                    <a:pt x="296" y="245"/>
                    <a:pt x="285" y="183"/>
                    <a:pt x="256" y="129"/>
                  </a:cubicBezTo>
                  <a:cubicBezTo>
                    <a:pt x="228" y="87"/>
                    <a:pt x="192" y="54"/>
                    <a:pt x="149" y="29"/>
                  </a:cubicBezTo>
                  <a:cubicBezTo>
                    <a:pt x="116" y="10"/>
                    <a:pt x="89" y="0"/>
                    <a:pt x="6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314;p43">
              <a:extLst>
                <a:ext uri="{FF2B5EF4-FFF2-40B4-BE49-F238E27FC236}">
                  <a16:creationId xmlns:a16="http://schemas.microsoft.com/office/drawing/2014/main" id="{9DA2E9C5-B218-49E1-BD29-3ECADE767DA0}"/>
                </a:ext>
              </a:extLst>
            </p:cNvPr>
            <p:cNvSpPr/>
            <p:nvPr/>
          </p:nvSpPr>
          <p:spPr>
            <a:xfrm>
              <a:off x="4073675" y="1539950"/>
              <a:ext cx="7275" cy="15925"/>
            </a:xfrm>
            <a:custGeom>
              <a:avLst/>
              <a:gdLst/>
              <a:ahLst/>
              <a:cxnLst/>
              <a:rect l="l" t="t" r="r" b="b"/>
              <a:pathLst>
                <a:path w="291" h="637" extrusionOk="0">
                  <a:moveTo>
                    <a:pt x="26" y="1"/>
                  </a:moveTo>
                  <a:lnTo>
                    <a:pt x="9" y="285"/>
                  </a:lnTo>
                  <a:lnTo>
                    <a:pt x="94" y="334"/>
                  </a:lnTo>
                  <a:cubicBezTo>
                    <a:pt x="94" y="324"/>
                    <a:pt x="99" y="313"/>
                    <a:pt x="107" y="305"/>
                  </a:cubicBezTo>
                  <a:cubicBezTo>
                    <a:pt x="110" y="304"/>
                    <a:pt x="113" y="303"/>
                    <a:pt x="116" y="303"/>
                  </a:cubicBezTo>
                  <a:cubicBezTo>
                    <a:pt x="123" y="303"/>
                    <a:pt x="130" y="305"/>
                    <a:pt x="139" y="311"/>
                  </a:cubicBezTo>
                  <a:cubicBezTo>
                    <a:pt x="149" y="317"/>
                    <a:pt x="158" y="324"/>
                    <a:pt x="165" y="331"/>
                  </a:cubicBezTo>
                  <a:cubicBezTo>
                    <a:pt x="173" y="340"/>
                    <a:pt x="178" y="349"/>
                    <a:pt x="183" y="359"/>
                  </a:cubicBezTo>
                  <a:cubicBezTo>
                    <a:pt x="187" y="372"/>
                    <a:pt x="190" y="386"/>
                    <a:pt x="192" y="400"/>
                  </a:cubicBezTo>
                  <a:cubicBezTo>
                    <a:pt x="193" y="418"/>
                    <a:pt x="194" y="439"/>
                    <a:pt x="194" y="458"/>
                  </a:cubicBezTo>
                  <a:cubicBezTo>
                    <a:pt x="196" y="482"/>
                    <a:pt x="192" y="507"/>
                    <a:pt x="180" y="529"/>
                  </a:cubicBezTo>
                  <a:cubicBezTo>
                    <a:pt x="175" y="535"/>
                    <a:pt x="170" y="539"/>
                    <a:pt x="163" y="539"/>
                  </a:cubicBezTo>
                  <a:cubicBezTo>
                    <a:pt x="156" y="539"/>
                    <a:pt x="148" y="536"/>
                    <a:pt x="138" y="530"/>
                  </a:cubicBezTo>
                  <a:cubicBezTo>
                    <a:pt x="128" y="524"/>
                    <a:pt x="119" y="517"/>
                    <a:pt x="113" y="507"/>
                  </a:cubicBezTo>
                  <a:cubicBezTo>
                    <a:pt x="107" y="498"/>
                    <a:pt x="102" y="488"/>
                    <a:pt x="99" y="476"/>
                  </a:cubicBezTo>
                  <a:cubicBezTo>
                    <a:pt x="96" y="466"/>
                    <a:pt x="94" y="456"/>
                    <a:pt x="93" y="444"/>
                  </a:cubicBezTo>
                  <a:cubicBezTo>
                    <a:pt x="91" y="434"/>
                    <a:pt x="91" y="424"/>
                    <a:pt x="91" y="415"/>
                  </a:cubicBezTo>
                  <a:lnTo>
                    <a:pt x="0" y="362"/>
                  </a:lnTo>
                  <a:lnTo>
                    <a:pt x="0" y="376"/>
                  </a:lnTo>
                  <a:cubicBezTo>
                    <a:pt x="0" y="394"/>
                    <a:pt x="2" y="411"/>
                    <a:pt x="4" y="429"/>
                  </a:cubicBezTo>
                  <a:cubicBezTo>
                    <a:pt x="9" y="449"/>
                    <a:pt x="15" y="469"/>
                    <a:pt x="25" y="489"/>
                  </a:cubicBezTo>
                  <a:cubicBezTo>
                    <a:pt x="35" y="511"/>
                    <a:pt x="49" y="531"/>
                    <a:pt x="65" y="550"/>
                  </a:cubicBezTo>
                  <a:cubicBezTo>
                    <a:pt x="87" y="574"/>
                    <a:pt x="112" y="592"/>
                    <a:pt x="138" y="607"/>
                  </a:cubicBezTo>
                  <a:cubicBezTo>
                    <a:pt x="161" y="621"/>
                    <a:pt x="186" y="632"/>
                    <a:pt x="213" y="636"/>
                  </a:cubicBezTo>
                  <a:cubicBezTo>
                    <a:pt x="216" y="636"/>
                    <a:pt x="219" y="637"/>
                    <a:pt x="222" y="637"/>
                  </a:cubicBezTo>
                  <a:cubicBezTo>
                    <a:pt x="235" y="637"/>
                    <a:pt x="249" y="631"/>
                    <a:pt x="260" y="621"/>
                  </a:cubicBezTo>
                  <a:cubicBezTo>
                    <a:pt x="271" y="607"/>
                    <a:pt x="280" y="589"/>
                    <a:pt x="283" y="572"/>
                  </a:cubicBezTo>
                  <a:cubicBezTo>
                    <a:pt x="287" y="546"/>
                    <a:pt x="290" y="520"/>
                    <a:pt x="290" y="494"/>
                  </a:cubicBezTo>
                  <a:cubicBezTo>
                    <a:pt x="290" y="472"/>
                    <a:pt x="289" y="450"/>
                    <a:pt x="284" y="429"/>
                  </a:cubicBezTo>
                  <a:cubicBezTo>
                    <a:pt x="281" y="405"/>
                    <a:pt x="276" y="384"/>
                    <a:pt x="267" y="362"/>
                  </a:cubicBezTo>
                  <a:cubicBezTo>
                    <a:pt x="258" y="340"/>
                    <a:pt x="247" y="321"/>
                    <a:pt x="232" y="302"/>
                  </a:cubicBezTo>
                  <a:cubicBezTo>
                    <a:pt x="216" y="284"/>
                    <a:pt x="197" y="268"/>
                    <a:pt x="176" y="255"/>
                  </a:cubicBezTo>
                  <a:cubicBezTo>
                    <a:pt x="160" y="246"/>
                    <a:pt x="142" y="239"/>
                    <a:pt x="123" y="234"/>
                  </a:cubicBezTo>
                  <a:cubicBezTo>
                    <a:pt x="122" y="234"/>
                    <a:pt x="120" y="234"/>
                    <a:pt x="118" y="234"/>
                  </a:cubicBezTo>
                  <a:cubicBezTo>
                    <a:pt x="107" y="234"/>
                    <a:pt x="97" y="238"/>
                    <a:pt x="89" y="246"/>
                  </a:cubicBezTo>
                  <a:lnTo>
                    <a:pt x="87" y="246"/>
                  </a:lnTo>
                  <a:lnTo>
                    <a:pt x="97" y="128"/>
                  </a:lnTo>
                  <a:lnTo>
                    <a:pt x="271" y="228"/>
                  </a:lnTo>
                  <a:lnTo>
                    <a:pt x="271" y="143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315;p43">
              <a:extLst>
                <a:ext uri="{FF2B5EF4-FFF2-40B4-BE49-F238E27FC236}">
                  <a16:creationId xmlns:a16="http://schemas.microsoft.com/office/drawing/2014/main" id="{9DCFAD07-AE11-4A8C-A98A-554B66AE8FED}"/>
                </a:ext>
              </a:extLst>
            </p:cNvPr>
            <p:cNvSpPr/>
            <p:nvPr/>
          </p:nvSpPr>
          <p:spPr>
            <a:xfrm>
              <a:off x="4081650" y="1545475"/>
              <a:ext cx="7400" cy="15025"/>
            </a:xfrm>
            <a:custGeom>
              <a:avLst/>
              <a:gdLst/>
              <a:ahLst/>
              <a:cxnLst/>
              <a:rect l="l" t="t" r="r" b="b"/>
              <a:pathLst>
                <a:path w="296" h="601" extrusionOk="0">
                  <a:moveTo>
                    <a:pt x="127" y="90"/>
                  </a:moveTo>
                  <a:cubicBezTo>
                    <a:pt x="134" y="90"/>
                    <a:pt x="142" y="92"/>
                    <a:pt x="148" y="96"/>
                  </a:cubicBezTo>
                  <a:cubicBezTo>
                    <a:pt x="158" y="102"/>
                    <a:pt x="167" y="109"/>
                    <a:pt x="173" y="118"/>
                  </a:cubicBezTo>
                  <a:cubicBezTo>
                    <a:pt x="181" y="128"/>
                    <a:pt x="186" y="141"/>
                    <a:pt x="189" y="152"/>
                  </a:cubicBezTo>
                  <a:cubicBezTo>
                    <a:pt x="193" y="171"/>
                    <a:pt x="196" y="190"/>
                    <a:pt x="197" y="209"/>
                  </a:cubicBezTo>
                  <a:cubicBezTo>
                    <a:pt x="199" y="231"/>
                    <a:pt x="199" y="260"/>
                    <a:pt x="199" y="293"/>
                  </a:cubicBezTo>
                  <a:lnTo>
                    <a:pt x="199" y="353"/>
                  </a:lnTo>
                  <a:cubicBezTo>
                    <a:pt x="199" y="387"/>
                    <a:pt x="199" y="416"/>
                    <a:pt x="197" y="438"/>
                  </a:cubicBezTo>
                  <a:cubicBezTo>
                    <a:pt x="196" y="455"/>
                    <a:pt x="193" y="473"/>
                    <a:pt x="189" y="489"/>
                  </a:cubicBezTo>
                  <a:cubicBezTo>
                    <a:pt x="184" y="502"/>
                    <a:pt x="180" y="508"/>
                    <a:pt x="173" y="511"/>
                  </a:cubicBezTo>
                  <a:cubicBezTo>
                    <a:pt x="171" y="511"/>
                    <a:pt x="170" y="511"/>
                    <a:pt x="168" y="511"/>
                  </a:cubicBezTo>
                  <a:cubicBezTo>
                    <a:pt x="161" y="511"/>
                    <a:pt x="153" y="508"/>
                    <a:pt x="147" y="503"/>
                  </a:cubicBezTo>
                  <a:cubicBezTo>
                    <a:pt x="138" y="499"/>
                    <a:pt x="129" y="492"/>
                    <a:pt x="122" y="483"/>
                  </a:cubicBezTo>
                  <a:cubicBezTo>
                    <a:pt x="115" y="473"/>
                    <a:pt x="109" y="460"/>
                    <a:pt x="106" y="448"/>
                  </a:cubicBezTo>
                  <a:cubicBezTo>
                    <a:pt x="102" y="429"/>
                    <a:pt x="99" y="411"/>
                    <a:pt x="97" y="392"/>
                  </a:cubicBezTo>
                  <a:cubicBezTo>
                    <a:pt x="96" y="370"/>
                    <a:pt x="96" y="341"/>
                    <a:pt x="96" y="308"/>
                  </a:cubicBezTo>
                  <a:lnTo>
                    <a:pt x="96" y="248"/>
                  </a:lnTo>
                  <a:cubicBezTo>
                    <a:pt x="96" y="213"/>
                    <a:pt x="96" y="186"/>
                    <a:pt x="99" y="163"/>
                  </a:cubicBezTo>
                  <a:cubicBezTo>
                    <a:pt x="99" y="145"/>
                    <a:pt x="102" y="128"/>
                    <a:pt x="106" y="112"/>
                  </a:cubicBezTo>
                  <a:cubicBezTo>
                    <a:pt x="110" y="99"/>
                    <a:pt x="115" y="93"/>
                    <a:pt x="122" y="90"/>
                  </a:cubicBezTo>
                  <a:cubicBezTo>
                    <a:pt x="123" y="90"/>
                    <a:pt x="125" y="90"/>
                    <a:pt x="127" y="90"/>
                  </a:cubicBezTo>
                  <a:close/>
                  <a:moveTo>
                    <a:pt x="78" y="0"/>
                  </a:moveTo>
                  <a:cubicBezTo>
                    <a:pt x="74" y="0"/>
                    <a:pt x="70" y="1"/>
                    <a:pt x="67" y="2"/>
                  </a:cubicBezTo>
                  <a:cubicBezTo>
                    <a:pt x="47" y="6"/>
                    <a:pt x="29" y="20"/>
                    <a:pt x="22" y="41"/>
                  </a:cubicBezTo>
                  <a:cubicBezTo>
                    <a:pt x="10" y="65"/>
                    <a:pt x="4" y="94"/>
                    <a:pt x="3" y="122"/>
                  </a:cubicBezTo>
                  <a:cubicBezTo>
                    <a:pt x="2" y="155"/>
                    <a:pt x="0" y="192"/>
                    <a:pt x="0" y="228"/>
                  </a:cubicBezTo>
                  <a:cubicBezTo>
                    <a:pt x="0" y="270"/>
                    <a:pt x="2" y="312"/>
                    <a:pt x="6" y="354"/>
                  </a:cubicBezTo>
                  <a:cubicBezTo>
                    <a:pt x="10" y="386"/>
                    <a:pt x="19" y="418"/>
                    <a:pt x="31" y="450"/>
                  </a:cubicBezTo>
                  <a:cubicBezTo>
                    <a:pt x="41" y="476"/>
                    <a:pt x="57" y="500"/>
                    <a:pt x="76" y="522"/>
                  </a:cubicBezTo>
                  <a:cubicBezTo>
                    <a:pt x="97" y="542"/>
                    <a:pt x="120" y="561"/>
                    <a:pt x="147" y="576"/>
                  </a:cubicBezTo>
                  <a:cubicBezTo>
                    <a:pt x="175" y="592"/>
                    <a:pt x="198" y="600"/>
                    <a:pt x="217" y="600"/>
                  </a:cubicBezTo>
                  <a:cubicBezTo>
                    <a:pt x="221" y="600"/>
                    <a:pt x="225" y="600"/>
                    <a:pt x="229" y="599"/>
                  </a:cubicBezTo>
                  <a:cubicBezTo>
                    <a:pt x="250" y="595"/>
                    <a:pt x="265" y="580"/>
                    <a:pt x="273" y="561"/>
                  </a:cubicBezTo>
                  <a:cubicBezTo>
                    <a:pt x="284" y="535"/>
                    <a:pt x="290" y="508"/>
                    <a:pt x="292" y="479"/>
                  </a:cubicBezTo>
                  <a:cubicBezTo>
                    <a:pt x="294" y="445"/>
                    <a:pt x="294" y="411"/>
                    <a:pt x="294" y="373"/>
                  </a:cubicBezTo>
                  <a:cubicBezTo>
                    <a:pt x="296" y="331"/>
                    <a:pt x="293" y="289"/>
                    <a:pt x="289" y="247"/>
                  </a:cubicBezTo>
                  <a:cubicBezTo>
                    <a:pt x="284" y="213"/>
                    <a:pt x="277" y="181"/>
                    <a:pt x="264" y="151"/>
                  </a:cubicBezTo>
                  <a:cubicBezTo>
                    <a:pt x="254" y="125"/>
                    <a:pt x="238" y="100"/>
                    <a:pt x="219" y="80"/>
                  </a:cubicBezTo>
                  <a:cubicBezTo>
                    <a:pt x="199" y="58"/>
                    <a:pt x="174" y="39"/>
                    <a:pt x="148" y="25"/>
                  </a:cubicBezTo>
                  <a:cubicBezTo>
                    <a:pt x="120" y="8"/>
                    <a:pt x="96" y="0"/>
                    <a:pt x="7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4316;p43">
            <a:extLst>
              <a:ext uri="{FF2B5EF4-FFF2-40B4-BE49-F238E27FC236}">
                <a16:creationId xmlns:a16="http://schemas.microsoft.com/office/drawing/2014/main" id="{6679D8EA-204E-4275-9615-8FB96BE4EEAA}"/>
              </a:ext>
            </a:extLst>
          </p:cNvPr>
          <p:cNvGrpSpPr/>
          <p:nvPr/>
        </p:nvGrpSpPr>
        <p:grpSpPr>
          <a:xfrm>
            <a:off x="7588771" y="2568197"/>
            <a:ext cx="553651" cy="950579"/>
            <a:chOff x="4144400" y="1521725"/>
            <a:chExt cx="44600" cy="76575"/>
          </a:xfrm>
        </p:grpSpPr>
        <p:sp>
          <p:nvSpPr>
            <p:cNvPr id="84" name="Google Shape;4317;p43">
              <a:extLst>
                <a:ext uri="{FF2B5EF4-FFF2-40B4-BE49-F238E27FC236}">
                  <a16:creationId xmlns:a16="http://schemas.microsoft.com/office/drawing/2014/main" id="{9C100B18-2776-45A7-B0A0-3A7318D567D4}"/>
                </a:ext>
              </a:extLst>
            </p:cNvPr>
            <p:cNvSpPr/>
            <p:nvPr/>
          </p:nvSpPr>
          <p:spPr>
            <a:xfrm>
              <a:off x="4145450" y="1521725"/>
              <a:ext cx="5775" cy="2450"/>
            </a:xfrm>
            <a:custGeom>
              <a:avLst/>
              <a:gdLst/>
              <a:ahLst/>
              <a:cxnLst/>
              <a:rect l="l" t="t" r="r" b="b"/>
              <a:pathLst>
                <a:path w="231" h="98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89"/>
                    <a:pt x="0" y="89"/>
                    <a:pt x="0" y="89"/>
                  </a:cubicBezTo>
                  <a:lnTo>
                    <a:pt x="1" y="88"/>
                  </a:lnTo>
                  <a:close/>
                  <a:moveTo>
                    <a:pt x="171" y="1"/>
                  </a:moveTo>
                  <a:cubicBezTo>
                    <a:pt x="158" y="1"/>
                    <a:pt x="146" y="4"/>
                    <a:pt x="135" y="11"/>
                  </a:cubicBezTo>
                  <a:lnTo>
                    <a:pt x="1" y="88"/>
                  </a:lnTo>
                  <a:lnTo>
                    <a:pt x="1" y="88"/>
                  </a:lnTo>
                  <a:cubicBezTo>
                    <a:pt x="11" y="82"/>
                    <a:pt x="24" y="79"/>
                    <a:pt x="37" y="79"/>
                  </a:cubicBezTo>
                  <a:cubicBezTo>
                    <a:pt x="55" y="79"/>
                    <a:pt x="76" y="85"/>
                    <a:pt x="97" y="98"/>
                  </a:cubicBezTo>
                  <a:lnTo>
                    <a:pt x="231" y="19"/>
                  </a:lnTo>
                  <a:cubicBezTo>
                    <a:pt x="209" y="7"/>
                    <a:pt x="189" y="1"/>
                    <a:pt x="171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4318;p43">
              <a:extLst>
                <a:ext uri="{FF2B5EF4-FFF2-40B4-BE49-F238E27FC236}">
                  <a16:creationId xmlns:a16="http://schemas.microsoft.com/office/drawing/2014/main" id="{28BF0984-1D14-4BB4-BE16-481337EA724E}"/>
                </a:ext>
              </a:extLst>
            </p:cNvPr>
            <p:cNvGrpSpPr/>
            <p:nvPr/>
          </p:nvGrpSpPr>
          <p:grpSpPr>
            <a:xfrm>
              <a:off x="4144400" y="1522200"/>
              <a:ext cx="44600" cy="76100"/>
              <a:chOff x="4144400" y="1522200"/>
              <a:chExt cx="44600" cy="76100"/>
            </a:xfrm>
          </p:grpSpPr>
          <p:sp>
            <p:nvSpPr>
              <p:cNvPr id="86" name="Google Shape;4319;p43">
                <a:extLst>
                  <a:ext uri="{FF2B5EF4-FFF2-40B4-BE49-F238E27FC236}">
                    <a16:creationId xmlns:a16="http://schemas.microsoft.com/office/drawing/2014/main" id="{3E25236C-CC8E-49DB-9B35-67F3101B8B71}"/>
                  </a:ext>
                </a:extLst>
              </p:cNvPr>
              <p:cNvSpPr/>
              <p:nvPr/>
            </p:nvSpPr>
            <p:spPr>
              <a:xfrm>
                <a:off x="4180400" y="1593525"/>
                <a:ext cx="69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139" y="1"/>
                    </a:moveTo>
                    <a:cubicBezTo>
                      <a:pt x="62" y="1"/>
                      <a:pt x="0" y="43"/>
                      <a:pt x="0" y="95"/>
                    </a:cubicBezTo>
                    <a:cubicBezTo>
                      <a:pt x="0" y="149"/>
                      <a:pt x="62" y="191"/>
                      <a:pt x="139" y="191"/>
                    </a:cubicBezTo>
                    <a:cubicBezTo>
                      <a:pt x="216" y="191"/>
                      <a:pt x="279" y="149"/>
                      <a:pt x="279" y="95"/>
                    </a:cubicBezTo>
                    <a:cubicBezTo>
                      <a:pt x="279" y="43"/>
                      <a:pt x="216" y="1"/>
                      <a:pt x="13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320;p43">
                <a:extLst>
                  <a:ext uri="{FF2B5EF4-FFF2-40B4-BE49-F238E27FC236}">
                    <a16:creationId xmlns:a16="http://schemas.microsoft.com/office/drawing/2014/main" id="{E6E476E2-AF6B-439D-A614-1E0C8CD133CA}"/>
                  </a:ext>
                </a:extLst>
              </p:cNvPr>
              <p:cNvSpPr/>
              <p:nvPr/>
            </p:nvSpPr>
            <p:spPr>
              <a:xfrm>
                <a:off x="4180975" y="1573225"/>
                <a:ext cx="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471" extrusionOk="0">
                    <a:moveTo>
                      <a:pt x="137" y="1"/>
                    </a:moveTo>
                    <a:lnTo>
                      <a:pt x="2" y="79"/>
                    </a:lnTo>
                    <a:lnTo>
                      <a:pt x="0" y="471"/>
                    </a:lnTo>
                    <a:lnTo>
                      <a:pt x="0" y="471"/>
                    </a:lnTo>
                    <a:lnTo>
                      <a:pt x="135" y="392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321;p43">
                <a:extLst>
                  <a:ext uri="{FF2B5EF4-FFF2-40B4-BE49-F238E27FC236}">
                    <a16:creationId xmlns:a16="http://schemas.microsoft.com/office/drawing/2014/main" id="{4E7FE3DC-3109-4AA5-A4EB-1DE9FCAC6B9D}"/>
                  </a:ext>
                </a:extLst>
              </p:cNvPr>
              <p:cNvSpPr/>
              <p:nvPr/>
            </p:nvSpPr>
            <p:spPr>
              <a:xfrm>
                <a:off x="4184600" y="1571975"/>
                <a:ext cx="43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6" extrusionOk="0">
                    <a:moveTo>
                      <a:pt x="173" y="0"/>
                    </a:moveTo>
                    <a:lnTo>
                      <a:pt x="39" y="78"/>
                    </a:lnTo>
                    <a:cubicBezTo>
                      <a:pt x="39" y="121"/>
                      <a:pt x="24" y="151"/>
                      <a:pt x="0" y="165"/>
                    </a:cubicBezTo>
                    <a:lnTo>
                      <a:pt x="134" y="87"/>
                    </a:lnTo>
                    <a:cubicBezTo>
                      <a:pt x="158" y="73"/>
                      <a:pt x="173" y="44"/>
                      <a:pt x="173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322;p43">
                <a:extLst>
                  <a:ext uri="{FF2B5EF4-FFF2-40B4-BE49-F238E27FC236}">
                    <a16:creationId xmlns:a16="http://schemas.microsoft.com/office/drawing/2014/main" id="{5133BBF1-97E6-491F-B0A0-A2BA3E29AF2A}"/>
                  </a:ext>
                </a:extLst>
              </p:cNvPr>
              <p:cNvSpPr/>
              <p:nvPr/>
            </p:nvSpPr>
            <p:spPr>
              <a:xfrm>
                <a:off x="4185575" y="1547900"/>
                <a:ext cx="34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42" extrusionOk="0">
                    <a:moveTo>
                      <a:pt x="137" y="0"/>
                    </a:moveTo>
                    <a:lnTo>
                      <a:pt x="3" y="79"/>
                    </a:lnTo>
                    <a:lnTo>
                      <a:pt x="0" y="1041"/>
                    </a:lnTo>
                    <a:lnTo>
                      <a:pt x="134" y="96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323;p43">
                <a:extLst>
                  <a:ext uri="{FF2B5EF4-FFF2-40B4-BE49-F238E27FC236}">
                    <a16:creationId xmlns:a16="http://schemas.microsoft.com/office/drawing/2014/main" id="{E1B704CE-0425-4199-9F02-3CB53F9FFDE4}"/>
                  </a:ext>
                </a:extLst>
              </p:cNvPr>
              <p:cNvSpPr/>
              <p:nvPr/>
            </p:nvSpPr>
            <p:spPr>
              <a:xfrm>
                <a:off x="4147875" y="1522200"/>
                <a:ext cx="3775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874" extrusionOk="0">
                    <a:moveTo>
                      <a:pt x="134" y="0"/>
                    </a:moveTo>
                    <a:lnTo>
                      <a:pt x="0" y="79"/>
                    </a:lnTo>
                    <a:lnTo>
                      <a:pt x="1377" y="873"/>
                    </a:lnTo>
                    <a:lnTo>
                      <a:pt x="1510" y="795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324;p43">
                <a:extLst>
                  <a:ext uri="{FF2B5EF4-FFF2-40B4-BE49-F238E27FC236}">
                    <a16:creationId xmlns:a16="http://schemas.microsoft.com/office/drawing/2014/main" id="{056EEF97-C578-468E-B307-F23B89362B11}"/>
                  </a:ext>
                </a:extLst>
              </p:cNvPr>
              <p:cNvSpPr/>
              <p:nvPr/>
            </p:nvSpPr>
            <p:spPr>
              <a:xfrm>
                <a:off x="4182275" y="1542050"/>
                <a:ext cx="67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13" extrusionOk="0">
                    <a:moveTo>
                      <a:pt x="134" y="1"/>
                    </a:moveTo>
                    <a:lnTo>
                      <a:pt x="1" y="79"/>
                    </a:lnTo>
                    <a:cubicBezTo>
                      <a:pt x="80" y="131"/>
                      <a:pt x="130" y="218"/>
                      <a:pt x="135" y="313"/>
                    </a:cubicBezTo>
                    <a:lnTo>
                      <a:pt x="269" y="234"/>
                    </a:lnTo>
                    <a:cubicBezTo>
                      <a:pt x="264" y="140"/>
                      <a:pt x="214" y="53"/>
                      <a:pt x="134" y="1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25;p43">
                <a:extLst>
                  <a:ext uri="{FF2B5EF4-FFF2-40B4-BE49-F238E27FC236}">
                    <a16:creationId xmlns:a16="http://schemas.microsoft.com/office/drawing/2014/main" id="{C54E4FA5-35FA-4F3D-9F6E-65B8D4BF6CB3}"/>
                  </a:ext>
                </a:extLst>
              </p:cNvPr>
              <p:cNvSpPr/>
              <p:nvPr/>
            </p:nvSpPr>
            <p:spPr>
              <a:xfrm>
                <a:off x="4144400" y="1523700"/>
                <a:ext cx="4127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452" extrusionOk="0">
                    <a:moveTo>
                      <a:pt x="78" y="0"/>
                    </a:moveTo>
                    <a:cubicBezTo>
                      <a:pt x="34" y="0"/>
                      <a:pt x="3" y="35"/>
                      <a:pt x="3" y="97"/>
                    </a:cubicBezTo>
                    <a:lnTo>
                      <a:pt x="0" y="1058"/>
                    </a:lnTo>
                    <a:cubicBezTo>
                      <a:pt x="6" y="1154"/>
                      <a:pt x="55" y="1241"/>
                      <a:pt x="135" y="1292"/>
                    </a:cubicBezTo>
                    <a:lnTo>
                      <a:pt x="1146" y="1875"/>
                    </a:lnTo>
                    <a:lnTo>
                      <a:pt x="1463" y="2452"/>
                    </a:lnTo>
                    <a:lnTo>
                      <a:pt x="1465" y="2060"/>
                    </a:lnTo>
                    <a:lnTo>
                      <a:pt x="1511" y="2086"/>
                    </a:lnTo>
                    <a:cubicBezTo>
                      <a:pt x="1533" y="2099"/>
                      <a:pt x="1554" y="2105"/>
                      <a:pt x="1573" y="2105"/>
                    </a:cubicBezTo>
                    <a:cubicBezTo>
                      <a:pt x="1617" y="2105"/>
                      <a:pt x="1647" y="2070"/>
                      <a:pt x="1647" y="2009"/>
                    </a:cubicBezTo>
                    <a:lnTo>
                      <a:pt x="1650" y="1047"/>
                    </a:lnTo>
                    <a:cubicBezTo>
                      <a:pt x="1645" y="952"/>
                      <a:pt x="1595" y="865"/>
                      <a:pt x="1516" y="813"/>
                    </a:cubicBezTo>
                    <a:lnTo>
                      <a:pt x="139" y="19"/>
                    </a:lnTo>
                    <a:cubicBezTo>
                      <a:pt x="117" y="6"/>
                      <a:pt x="97" y="0"/>
                      <a:pt x="78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26;p43">
                <a:extLst>
                  <a:ext uri="{FF2B5EF4-FFF2-40B4-BE49-F238E27FC236}">
                    <a16:creationId xmlns:a16="http://schemas.microsoft.com/office/drawing/2014/main" id="{005C74F8-DACD-447B-B502-7D6ED67F88CA}"/>
                  </a:ext>
                </a:extLst>
              </p:cNvPr>
              <p:cNvSpPr/>
              <p:nvPr/>
            </p:nvSpPr>
            <p:spPr>
              <a:xfrm>
                <a:off x="4152050" y="1536150"/>
                <a:ext cx="73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654" extrusionOk="0">
                    <a:moveTo>
                      <a:pt x="64" y="0"/>
                    </a:moveTo>
                    <a:cubicBezTo>
                      <a:pt x="54" y="0"/>
                      <a:pt x="45" y="2"/>
                      <a:pt x="38" y="6"/>
                    </a:cubicBezTo>
                    <a:cubicBezTo>
                      <a:pt x="13" y="21"/>
                      <a:pt x="2" y="53"/>
                      <a:pt x="2" y="103"/>
                    </a:cubicBezTo>
                    <a:lnTo>
                      <a:pt x="2" y="122"/>
                    </a:lnTo>
                    <a:lnTo>
                      <a:pt x="93" y="176"/>
                    </a:lnTo>
                    <a:cubicBezTo>
                      <a:pt x="93" y="161"/>
                      <a:pt x="93" y="148"/>
                      <a:pt x="94" y="137"/>
                    </a:cubicBezTo>
                    <a:cubicBezTo>
                      <a:pt x="94" y="127"/>
                      <a:pt x="97" y="116"/>
                      <a:pt x="102" y="106"/>
                    </a:cubicBezTo>
                    <a:cubicBezTo>
                      <a:pt x="105" y="101"/>
                      <a:pt x="110" y="95"/>
                      <a:pt x="118" y="93"/>
                    </a:cubicBezTo>
                    <a:cubicBezTo>
                      <a:pt x="119" y="93"/>
                      <a:pt x="121" y="93"/>
                      <a:pt x="123" y="93"/>
                    </a:cubicBezTo>
                    <a:cubicBezTo>
                      <a:pt x="131" y="93"/>
                      <a:pt x="139" y="96"/>
                      <a:pt x="147" y="101"/>
                    </a:cubicBezTo>
                    <a:cubicBezTo>
                      <a:pt x="177" y="119"/>
                      <a:pt x="193" y="150"/>
                      <a:pt x="193" y="195"/>
                    </a:cubicBezTo>
                    <a:cubicBezTo>
                      <a:pt x="193" y="208"/>
                      <a:pt x="192" y="219"/>
                      <a:pt x="190" y="231"/>
                    </a:cubicBezTo>
                    <a:cubicBezTo>
                      <a:pt x="190" y="240"/>
                      <a:pt x="187" y="248"/>
                      <a:pt x="183" y="257"/>
                    </a:cubicBezTo>
                    <a:cubicBezTo>
                      <a:pt x="180" y="264"/>
                      <a:pt x="174" y="270"/>
                      <a:pt x="168" y="276"/>
                    </a:cubicBezTo>
                    <a:cubicBezTo>
                      <a:pt x="161" y="282"/>
                      <a:pt x="152" y="288"/>
                      <a:pt x="142" y="290"/>
                    </a:cubicBezTo>
                    <a:lnTo>
                      <a:pt x="105" y="309"/>
                    </a:lnTo>
                    <a:cubicBezTo>
                      <a:pt x="89" y="318"/>
                      <a:pt x="73" y="327"/>
                      <a:pt x="58" y="338"/>
                    </a:cubicBezTo>
                    <a:cubicBezTo>
                      <a:pt x="45" y="349"/>
                      <a:pt x="35" y="360"/>
                      <a:pt x="26" y="375"/>
                    </a:cubicBezTo>
                    <a:cubicBezTo>
                      <a:pt x="16" y="389"/>
                      <a:pt x="10" y="407"/>
                      <a:pt x="6" y="422"/>
                    </a:cubicBezTo>
                    <a:cubicBezTo>
                      <a:pt x="2" y="444"/>
                      <a:pt x="0" y="466"/>
                      <a:pt x="0" y="486"/>
                    </a:cubicBezTo>
                    <a:lnTo>
                      <a:pt x="290" y="653"/>
                    </a:lnTo>
                    <a:lnTo>
                      <a:pt x="290" y="567"/>
                    </a:lnTo>
                    <a:lnTo>
                      <a:pt x="112" y="466"/>
                    </a:lnTo>
                    <a:cubicBezTo>
                      <a:pt x="116" y="456"/>
                      <a:pt x="121" y="446"/>
                      <a:pt x="128" y="438"/>
                    </a:cubicBezTo>
                    <a:cubicBezTo>
                      <a:pt x="138" y="428"/>
                      <a:pt x="148" y="420"/>
                      <a:pt x="161" y="414"/>
                    </a:cubicBezTo>
                    <a:lnTo>
                      <a:pt x="215" y="389"/>
                    </a:lnTo>
                    <a:cubicBezTo>
                      <a:pt x="226" y="383"/>
                      <a:pt x="238" y="376"/>
                      <a:pt x="248" y="367"/>
                    </a:cubicBezTo>
                    <a:cubicBezTo>
                      <a:pt x="258" y="360"/>
                      <a:pt x="266" y="351"/>
                      <a:pt x="271" y="341"/>
                    </a:cubicBezTo>
                    <a:cubicBezTo>
                      <a:pt x="277" y="330"/>
                      <a:pt x="281" y="318"/>
                      <a:pt x="284" y="305"/>
                    </a:cubicBezTo>
                    <a:cubicBezTo>
                      <a:pt x="295" y="246"/>
                      <a:pt x="284" y="183"/>
                      <a:pt x="254" y="131"/>
                    </a:cubicBezTo>
                    <a:cubicBezTo>
                      <a:pt x="228" y="89"/>
                      <a:pt x="192" y="54"/>
                      <a:pt x="148" y="31"/>
                    </a:cubicBezTo>
                    <a:cubicBezTo>
                      <a:pt x="113" y="1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27;p43">
                <a:extLst>
                  <a:ext uri="{FF2B5EF4-FFF2-40B4-BE49-F238E27FC236}">
                    <a16:creationId xmlns:a16="http://schemas.microsoft.com/office/drawing/2014/main" id="{0D53F52C-1C24-4A52-97AB-5E527E95D70E}"/>
                  </a:ext>
                </a:extLst>
              </p:cNvPr>
              <p:cNvSpPr/>
              <p:nvPr/>
            </p:nvSpPr>
            <p:spPr>
              <a:xfrm>
                <a:off x="4160025" y="1540900"/>
                <a:ext cx="74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02" extrusionOk="0">
                    <a:moveTo>
                      <a:pt x="129" y="90"/>
                    </a:moveTo>
                    <a:cubicBezTo>
                      <a:pt x="136" y="90"/>
                      <a:pt x="143" y="92"/>
                      <a:pt x="148" y="96"/>
                    </a:cubicBezTo>
                    <a:cubicBezTo>
                      <a:pt x="158" y="102"/>
                      <a:pt x="167" y="109"/>
                      <a:pt x="174" y="118"/>
                    </a:cubicBezTo>
                    <a:cubicBezTo>
                      <a:pt x="181" y="128"/>
                      <a:pt x="187" y="140"/>
                      <a:pt x="190" y="153"/>
                    </a:cubicBezTo>
                    <a:cubicBezTo>
                      <a:pt x="195" y="170"/>
                      <a:pt x="197" y="189"/>
                      <a:pt x="197" y="208"/>
                    </a:cubicBezTo>
                    <a:cubicBezTo>
                      <a:pt x="200" y="231"/>
                      <a:pt x="200" y="260"/>
                      <a:pt x="200" y="293"/>
                    </a:cubicBezTo>
                    <a:lnTo>
                      <a:pt x="200" y="351"/>
                    </a:lnTo>
                    <a:cubicBezTo>
                      <a:pt x="200" y="388"/>
                      <a:pt x="199" y="415"/>
                      <a:pt x="197" y="438"/>
                    </a:cubicBezTo>
                    <a:cubicBezTo>
                      <a:pt x="196" y="456"/>
                      <a:pt x="195" y="473"/>
                      <a:pt x="189" y="489"/>
                    </a:cubicBezTo>
                    <a:cubicBezTo>
                      <a:pt x="186" y="501"/>
                      <a:pt x="180" y="508"/>
                      <a:pt x="173" y="511"/>
                    </a:cubicBezTo>
                    <a:cubicBezTo>
                      <a:pt x="164" y="511"/>
                      <a:pt x="155" y="509"/>
                      <a:pt x="148" y="504"/>
                    </a:cubicBezTo>
                    <a:cubicBezTo>
                      <a:pt x="138" y="498"/>
                      <a:pt x="129" y="491"/>
                      <a:pt x="122" y="482"/>
                    </a:cubicBezTo>
                    <a:cubicBezTo>
                      <a:pt x="115" y="472"/>
                      <a:pt x="109" y="460"/>
                      <a:pt x="106" y="447"/>
                    </a:cubicBezTo>
                    <a:cubicBezTo>
                      <a:pt x="102" y="430"/>
                      <a:pt x="99" y="411"/>
                      <a:pt x="99" y="392"/>
                    </a:cubicBezTo>
                    <a:cubicBezTo>
                      <a:pt x="96" y="369"/>
                      <a:pt x="96" y="341"/>
                      <a:pt x="96" y="306"/>
                    </a:cubicBezTo>
                    <a:lnTo>
                      <a:pt x="96" y="248"/>
                    </a:lnTo>
                    <a:cubicBezTo>
                      <a:pt x="96" y="214"/>
                      <a:pt x="97" y="185"/>
                      <a:pt x="99" y="163"/>
                    </a:cubicBezTo>
                    <a:cubicBezTo>
                      <a:pt x="100" y="145"/>
                      <a:pt x="102" y="128"/>
                      <a:pt x="107" y="111"/>
                    </a:cubicBezTo>
                    <a:cubicBezTo>
                      <a:pt x="110" y="99"/>
                      <a:pt x="116" y="92"/>
                      <a:pt x="122" y="90"/>
                    </a:cubicBezTo>
                    <a:cubicBezTo>
                      <a:pt x="124" y="90"/>
                      <a:pt x="127" y="90"/>
                      <a:pt x="129" y="90"/>
                    </a:cubicBezTo>
                    <a:close/>
                    <a:moveTo>
                      <a:pt x="79" y="1"/>
                    </a:moveTo>
                    <a:cubicBezTo>
                      <a:pt x="75" y="1"/>
                      <a:pt x="71" y="1"/>
                      <a:pt x="67" y="2"/>
                    </a:cubicBezTo>
                    <a:cubicBezTo>
                      <a:pt x="47" y="6"/>
                      <a:pt x="31" y="21"/>
                      <a:pt x="22" y="41"/>
                    </a:cubicBezTo>
                    <a:cubicBezTo>
                      <a:pt x="12" y="66"/>
                      <a:pt x="6" y="95"/>
                      <a:pt x="5" y="122"/>
                    </a:cubicBezTo>
                    <a:cubicBezTo>
                      <a:pt x="2" y="156"/>
                      <a:pt x="0" y="192"/>
                      <a:pt x="0" y="228"/>
                    </a:cubicBezTo>
                    <a:cubicBezTo>
                      <a:pt x="0" y="270"/>
                      <a:pt x="3" y="312"/>
                      <a:pt x="7" y="354"/>
                    </a:cubicBezTo>
                    <a:cubicBezTo>
                      <a:pt x="10" y="386"/>
                      <a:pt x="19" y="418"/>
                      <a:pt x="31" y="450"/>
                    </a:cubicBezTo>
                    <a:cubicBezTo>
                      <a:pt x="42" y="476"/>
                      <a:pt x="57" y="501"/>
                      <a:pt x="76" y="522"/>
                    </a:cubicBezTo>
                    <a:cubicBezTo>
                      <a:pt x="97" y="543"/>
                      <a:pt x="121" y="562"/>
                      <a:pt x="147" y="576"/>
                    </a:cubicBezTo>
                    <a:cubicBezTo>
                      <a:pt x="175" y="592"/>
                      <a:pt x="198" y="601"/>
                      <a:pt x="216" y="601"/>
                    </a:cubicBezTo>
                    <a:cubicBezTo>
                      <a:pt x="221" y="601"/>
                      <a:pt x="225" y="601"/>
                      <a:pt x="229" y="599"/>
                    </a:cubicBezTo>
                    <a:cubicBezTo>
                      <a:pt x="250" y="595"/>
                      <a:pt x="266" y="580"/>
                      <a:pt x="274" y="562"/>
                    </a:cubicBezTo>
                    <a:cubicBezTo>
                      <a:pt x="284" y="536"/>
                      <a:pt x="292" y="508"/>
                      <a:pt x="292" y="479"/>
                    </a:cubicBezTo>
                    <a:cubicBezTo>
                      <a:pt x="295" y="446"/>
                      <a:pt x="296" y="411"/>
                      <a:pt x="296" y="373"/>
                    </a:cubicBezTo>
                    <a:cubicBezTo>
                      <a:pt x="296" y="331"/>
                      <a:pt x="295" y="289"/>
                      <a:pt x="289" y="247"/>
                    </a:cubicBezTo>
                    <a:cubicBezTo>
                      <a:pt x="286" y="214"/>
                      <a:pt x="277" y="182"/>
                      <a:pt x="266" y="151"/>
                    </a:cubicBezTo>
                    <a:cubicBezTo>
                      <a:pt x="254" y="125"/>
                      <a:pt x="239" y="100"/>
                      <a:pt x="221" y="79"/>
                    </a:cubicBezTo>
                    <a:cubicBezTo>
                      <a:pt x="199" y="58"/>
                      <a:pt x="176" y="40"/>
                      <a:pt x="150" y="25"/>
                    </a:cubicBezTo>
                    <a:cubicBezTo>
                      <a:pt x="120" y="9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328;p43">
                <a:extLst>
                  <a:ext uri="{FF2B5EF4-FFF2-40B4-BE49-F238E27FC236}">
                    <a16:creationId xmlns:a16="http://schemas.microsoft.com/office/drawing/2014/main" id="{73924909-A278-4C69-988C-16A468348353}"/>
                  </a:ext>
                </a:extLst>
              </p:cNvPr>
              <p:cNvSpPr/>
              <p:nvPr/>
            </p:nvSpPr>
            <p:spPr>
              <a:xfrm>
                <a:off x="4168000" y="1545500"/>
                <a:ext cx="74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01" extrusionOk="0">
                    <a:moveTo>
                      <a:pt x="127" y="90"/>
                    </a:moveTo>
                    <a:cubicBezTo>
                      <a:pt x="135" y="90"/>
                      <a:pt x="142" y="93"/>
                      <a:pt x="148" y="96"/>
                    </a:cubicBezTo>
                    <a:cubicBezTo>
                      <a:pt x="158" y="102"/>
                      <a:pt x="167" y="109"/>
                      <a:pt x="174" y="118"/>
                    </a:cubicBezTo>
                    <a:cubicBezTo>
                      <a:pt x="181" y="128"/>
                      <a:pt x="187" y="140"/>
                      <a:pt x="190" y="153"/>
                    </a:cubicBezTo>
                    <a:cubicBezTo>
                      <a:pt x="195" y="172"/>
                      <a:pt x="197" y="191"/>
                      <a:pt x="197" y="209"/>
                    </a:cubicBezTo>
                    <a:cubicBezTo>
                      <a:pt x="200" y="231"/>
                      <a:pt x="200" y="260"/>
                      <a:pt x="200" y="294"/>
                    </a:cubicBezTo>
                    <a:lnTo>
                      <a:pt x="200" y="353"/>
                    </a:lnTo>
                    <a:cubicBezTo>
                      <a:pt x="200" y="388"/>
                      <a:pt x="199" y="415"/>
                      <a:pt x="197" y="439"/>
                    </a:cubicBezTo>
                    <a:cubicBezTo>
                      <a:pt x="196" y="456"/>
                      <a:pt x="195" y="473"/>
                      <a:pt x="189" y="489"/>
                    </a:cubicBezTo>
                    <a:cubicBezTo>
                      <a:pt x="186" y="502"/>
                      <a:pt x="180" y="508"/>
                      <a:pt x="174" y="511"/>
                    </a:cubicBezTo>
                    <a:cubicBezTo>
                      <a:pt x="172" y="511"/>
                      <a:pt x="171" y="511"/>
                      <a:pt x="169" y="511"/>
                    </a:cubicBezTo>
                    <a:cubicBezTo>
                      <a:pt x="161" y="511"/>
                      <a:pt x="154" y="509"/>
                      <a:pt x="148" y="505"/>
                    </a:cubicBezTo>
                    <a:cubicBezTo>
                      <a:pt x="138" y="499"/>
                      <a:pt x="129" y="492"/>
                      <a:pt x="122" y="483"/>
                    </a:cubicBezTo>
                    <a:cubicBezTo>
                      <a:pt x="115" y="473"/>
                      <a:pt x="109" y="460"/>
                      <a:pt x="106" y="449"/>
                    </a:cubicBezTo>
                    <a:cubicBezTo>
                      <a:pt x="102" y="430"/>
                      <a:pt x="99" y="411"/>
                      <a:pt x="99" y="392"/>
                    </a:cubicBezTo>
                    <a:cubicBezTo>
                      <a:pt x="96" y="370"/>
                      <a:pt x="96" y="341"/>
                      <a:pt x="96" y="308"/>
                    </a:cubicBezTo>
                    <a:lnTo>
                      <a:pt x="96" y="249"/>
                    </a:lnTo>
                    <a:cubicBezTo>
                      <a:pt x="96" y="214"/>
                      <a:pt x="97" y="185"/>
                      <a:pt x="99" y="163"/>
                    </a:cubicBezTo>
                    <a:cubicBezTo>
                      <a:pt x="99" y="146"/>
                      <a:pt x="102" y="128"/>
                      <a:pt x="106" y="111"/>
                    </a:cubicBezTo>
                    <a:cubicBezTo>
                      <a:pt x="110" y="99"/>
                      <a:pt x="116" y="93"/>
                      <a:pt x="122" y="91"/>
                    </a:cubicBezTo>
                    <a:cubicBezTo>
                      <a:pt x="124" y="90"/>
                      <a:pt x="126" y="90"/>
                      <a:pt x="127" y="90"/>
                    </a:cubicBezTo>
                    <a:close/>
                    <a:moveTo>
                      <a:pt x="79" y="1"/>
                    </a:moveTo>
                    <a:cubicBezTo>
                      <a:pt x="75" y="1"/>
                      <a:pt x="71" y="1"/>
                      <a:pt x="67" y="2"/>
                    </a:cubicBezTo>
                    <a:cubicBezTo>
                      <a:pt x="47" y="6"/>
                      <a:pt x="31" y="21"/>
                      <a:pt x="22" y="40"/>
                    </a:cubicBezTo>
                    <a:cubicBezTo>
                      <a:pt x="12" y="66"/>
                      <a:pt x="6" y="95"/>
                      <a:pt x="5" y="122"/>
                    </a:cubicBezTo>
                    <a:cubicBezTo>
                      <a:pt x="2" y="156"/>
                      <a:pt x="0" y="192"/>
                      <a:pt x="0" y="228"/>
                    </a:cubicBezTo>
                    <a:cubicBezTo>
                      <a:pt x="0" y="270"/>
                      <a:pt x="3" y="312"/>
                      <a:pt x="7" y="354"/>
                    </a:cubicBezTo>
                    <a:cubicBezTo>
                      <a:pt x="10" y="386"/>
                      <a:pt x="19" y="418"/>
                      <a:pt x="31" y="449"/>
                    </a:cubicBezTo>
                    <a:cubicBezTo>
                      <a:pt x="42" y="476"/>
                      <a:pt x="57" y="501"/>
                      <a:pt x="76" y="521"/>
                    </a:cubicBezTo>
                    <a:cubicBezTo>
                      <a:pt x="97" y="543"/>
                      <a:pt x="121" y="562"/>
                      <a:pt x="147" y="576"/>
                    </a:cubicBezTo>
                    <a:cubicBezTo>
                      <a:pt x="176" y="593"/>
                      <a:pt x="199" y="601"/>
                      <a:pt x="217" y="601"/>
                    </a:cubicBezTo>
                    <a:cubicBezTo>
                      <a:pt x="222" y="601"/>
                      <a:pt x="226" y="600"/>
                      <a:pt x="229" y="599"/>
                    </a:cubicBezTo>
                    <a:cubicBezTo>
                      <a:pt x="250" y="595"/>
                      <a:pt x="266" y="581"/>
                      <a:pt x="274" y="562"/>
                    </a:cubicBezTo>
                    <a:cubicBezTo>
                      <a:pt x="284" y="536"/>
                      <a:pt x="292" y="508"/>
                      <a:pt x="292" y="479"/>
                    </a:cubicBezTo>
                    <a:cubicBezTo>
                      <a:pt x="295" y="446"/>
                      <a:pt x="296" y="411"/>
                      <a:pt x="296" y="373"/>
                    </a:cubicBezTo>
                    <a:cubicBezTo>
                      <a:pt x="296" y="331"/>
                      <a:pt x="293" y="289"/>
                      <a:pt x="289" y="247"/>
                    </a:cubicBezTo>
                    <a:cubicBezTo>
                      <a:pt x="286" y="215"/>
                      <a:pt x="277" y="182"/>
                      <a:pt x="266" y="151"/>
                    </a:cubicBezTo>
                    <a:cubicBezTo>
                      <a:pt x="255" y="125"/>
                      <a:pt x="239" y="101"/>
                      <a:pt x="221" y="79"/>
                    </a:cubicBezTo>
                    <a:cubicBezTo>
                      <a:pt x="199" y="59"/>
                      <a:pt x="176" y="40"/>
                      <a:pt x="150" y="25"/>
                    </a:cubicBezTo>
                    <a:cubicBezTo>
                      <a:pt x="121" y="9"/>
                      <a:pt x="98" y="1"/>
                      <a:pt x="7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3" name="Group 1792">
            <a:extLst>
              <a:ext uri="{FF2B5EF4-FFF2-40B4-BE49-F238E27FC236}">
                <a16:creationId xmlns:a16="http://schemas.microsoft.com/office/drawing/2014/main" id="{5E2B349D-B1F7-4960-9EDE-384F7CBF6E99}"/>
              </a:ext>
            </a:extLst>
          </p:cNvPr>
          <p:cNvGrpSpPr/>
          <p:nvPr/>
        </p:nvGrpSpPr>
        <p:grpSpPr>
          <a:xfrm>
            <a:off x="718845" y="3201250"/>
            <a:ext cx="4280709" cy="1427883"/>
            <a:chOff x="718845" y="3201250"/>
            <a:chExt cx="4280709" cy="1427883"/>
          </a:xfrm>
        </p:grpSpPr>
        <p:sp>
          <p:nvSpPr>
            <p:cNvPr id="8" name="Google Shape;4241;p43">
              <a:extLst>
                <a:ext uri="{FF2B5EF4-FFF2-40B4-BE49-F238E27FC236}">
                  <a16:creationId xmlns:a16="http://schemas.microsoft.com/office/drawing/2014/main" id="{242C1544-839B-420D-86B5-9D77BE053C35}"/>
                </a:ext>
              </a:extLst>
            </p:cNvPr>
            <p:cNvSpPr/>
            <p:nvPr/>
          </p:nvSpPr>
          <p:spPr>
            <a:xfrm>
              <a:off x="718845" y="357865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46;p43">
              <a:extLst>
                <a:ext uri="{FF2B5EF4-FFF2-40B4-BE49-F238E27FC236}">
                  <a16:creationId xmlns:a16="http://schemas.microsoft.com/office/drawing/2014/main" id="{7AB3A0C9-70F1-4219-A053-71B21724E453}"/>
                </a:ext>
              </a:extLst>
            </p:cNvPr>
            <p:cNvSpPr txBox="1">
              <a:spLocks/>
            </p:cNvSpPr>
            <p:nvPr/>
          </p:nvSpPr>
          <p:spPr>
            <a:xfrm>
              <a:off x="1667555" y="3846133"/>
              <a:ext cx="3331999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just"/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monthly_price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bedrooms, bathroom,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sqft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 developer, district,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built_year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facing,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floor_level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furnishing, amenities etc..</a:t>
              </a:r>
            </a:p>
          </p:txBody>
        </p:sp>
        <p:sp>
          <p:nvSpPr>
            <p:cNvPr id="14" name="Google Shape;4247;p43">
              <a:extLst>
                <a:ext uri="{FF2B5EF4-FFF2-40B4-BE49-F238E27FC236}">
                  <a16:creationId xmlns:a16="http://schemas.microsoft.com/office/drawing/2014/main" id="{99829207-A5D0-480C-B9A6-A5E435F7286C}"/>
                </a:ext>
              </a:extLst>
            </p:cNvPr>
            <p:cNvSpPr txBox="1">
              <a:spLocks/>
            </p:cNvSpPr>
            <p:nvPr/>
          </p:nvSpPr>
          <p:spPr>
            <a:xfrm>
              <a:off x="1354223" y="3624054"/>
              <a:ext cx="16533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Features</a:t>
              </a:r>
            </a:p>
          </p:txBody>
        </p:sp>
        <p:sp>
          <p:nvSpPr>
            <p:cNvPr id="17" name="Google Shape;4250;p43">
              <a:extLst>
                <a:ext uri="{FF2B5EF4-FFF2-40B4-BE49-F238E27FC236}">
                  <a16:creationId xmlns:a16="http://schemas.microsoft.com/office/drawing/2014/main" id="{3C8947C5-FE52-4915-B320-819F6462201D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3749701"/>
              <a:ext cx="7539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03</a:t>
              </a:r>
            </a:p>
          </p:txBody>
        </p:sp>
        <p:cxnSp>
          <p:nvCxnSpPr>
            <p:cNvPr id="96" name="Google Shape;4329;p43">
              <a:extLst>
                <a:ext uri="{FF2B5EF4-FFF2-40B4-BE49-F238E27FC236}">
                  <a16:creationId xmlns:a16="http://schemas.microsoft.com/office/drawing/2014/main" id="{9B9423C5-EE7B-4A17-9F3B-665481B4310B}"/>
                </a:ext>
              </a:extLst>
            </p:cNvPr>
            <p:cNvCxnSpPr/>
            <p:nvPr/>
          </p:nvCxnSpPr>
          <p:spPr>
            <a:xfrm>
              <a:off x="1095795" y="32012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5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Key EDA: Dealing with Multicolinearity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F8EA1-5150-45A1-A911-49AB5C7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53" y="1056322"/>
            <a:ext cx="5704386" cy="40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05CC95-D597-4B4B-82C1-07D25B1C4C32}"/>
              </a:ext>
            </a:extLst>
          </p:cNvPr>
          <p:cNvSpPr/>
          <p:nvPr/>
        </p:nvSpPr>
        <p:spPr>
          <a:xfrm>
            <a:off x="5224007" y="3912248"/>
            <a:ext cx="453224" cy="1231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D3566-AF28-4E58-88DC-6E5E720E84C4}"/>
              </a:ext>
            </a:extLst>
          </p:cNvPr>
          <p:cNvSpPr/>
          <p:nvPr/>
        </p:nvSpPr>
        <p:spPr>
          <a:xfrm>
            <a:off x="5677230" y="3927944"/>
            <a:ext cx="1025719" cy="1199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DFFB85-4AC2-4CC1-A51F-C0624DB28D33}"/>
              </a:ext>
            </a:extLst>
          </p:cNvPr>
          <p:cNvSpPr/>
          <p:nvPr/>
        </p:nvSpPr>
        <p:spPr>
          <a:xfrm>
            <a:off x="5677231" y="3927944"/>
            <a:ext cx="453224" cy="1199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3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EDA: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Monthly Rental vs District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CD0EC-F1FD-4171-9CBC-A4058A51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1" y="1209029"/>
            <a:ext cx="8579457" cy="38165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977</Words>
  <Application>Microsoft Office PowerPoint</Application>
  <PresentationFormat>On-screen Show (16:9)</PresentationFormat>
  <Paragraphs>273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Fira Sans Extra Condensed Medium</vt:lpstr>
      <vt:lpstr>EB Garamond</vt:lpstr>
      <vt:lpstr>Montserrat ExtraBold</vt:lpstr>
      <vt:lpstr>Arial</vt:lpstr>
      <vt:lpstr>Squada One</vt:lpstr>
      <vt:lpstr>Montserrat Black</vt:lpstr>
      <vt:lpstr>Montserrat Medium</vt:lpstr>
      <vt:lpstr>Barlow Light</vt:lpstr>
      <vt:lpstr>Montserrat Light</vt:lpstr>
      <vt:lpstr>Real Estate Marketing Plan </vt:lpstr>
      <vt:lpstr>Smarter Condominium Search</vt:lpstr>
      <vt:lpstr>Problem Statement</vt:lpstr>
      <vt:lpstr>TABLE OF CONTENTS</vt:lpstr>
      <vt:lpstr>Predicting Monthly Rental</vt:lpstr>
      <vt:lpstr>Methodology</vt:lpstr>
      <vt:lpstr>Methodology</vt:lpstr>
      <vt:lpstr>The Data</vt:lpstr>
      <vt:lpstr>Key EDA: Dealing with Multicolinearity</vt:lpstr>
      <vt:lpstr>KEY EDA: Monthly Rental vs District</vt:lpstr>
      <vt:lpstr>Algorithms Selection</vt:lpstr>
      <vt:lpstr>Algorithms Selection</vt:lpstr>
      <vt:lpstr>Algorithms Selection</vt:lpstr>
      <vt:lpstr>Algorithms Selection</vt:lpstr>
      <vt:lpstr>Algorithms Selection</vt:lpstr>
      <vt:lpstr>Algorithms Selection</vt:lpstr>
      <vt:lpstr>Final Model (XGBoost)</vt:lpstr>
      <vt:lpstr>Final Model (XGBoost)</vt:lpstr>
      <vt:lpstr>Final Model (XGBoost)</vt:lpstr>
      <vt:lpstr>Final Model (XGBoost)</vt:lpstr>
      <vt:lpstr>KEY INSIGHTS: Learning Curve</vt:lpstr>
      <vt:lpstr>KEY INSIGHTS: Learning Curve</vt:lpstr>
      <vt:lpstr>KEY INSIGHTS: Learning Curve</vt:lpstr>
      <vt:lpstr>KEY INSIGHTS: Learning Curve</vt:lpstr>
      <vt:lpstr>KEY INSIGHTS: Learning Curve</vt:lpstr>
      <vt:lpstr>Neighbourhood Clustering</vt:lpstr>
      <vt:lpstr>Methodology</vt:lpstr>
      <vt:lpstr>The Data</vt:lpstr>
      <vt:lpstr>Dimension Reduction: PCA vs UMAP</vt:lpstr>
      <vt:lpstr>Clustering: HDBscan</vt:lpstr>
      <vt:lpstr>Cluster Intepretation</vt:lpstr>
      <vt:lpstr>Cluster Visualization</vt:lpstr>
      <vt:lpstr>Web Application</vt:lpstr>
      <vt:lpstr>Deployment</vt:lpstr>
      <vt:lpstr>THANKS</vt:lpstr>
      <vt:lpstr>APPENDIX</vt:lpstr>
      <vt:lpstr>Data Cleaning</vt:lpstr>
      <vt:lpstr>Imputation with Random Forest</vt:lpstr>
      <vt:lpstr>KEY INSIGHTS: Detecting Outliers</vt:lpstr>
      <vt:lpstr>Detecting Outliers</vt:lpstr>
      <vt:lpstr>EDA</vt:lpstr>
      <vt:lpstr>Univariate Analysis</vt:lpstr>
      <vt:lpstr>Understanding Correlation between Feature and Target</vt:lpstr>
      <vt:lpstr>Dealing with Multicolinearity</vt:lpstr>
      <vt:lpstr>Neighbourhood Clustering</vt:lpstr>
      <vt:lpstr>UMAP Hyperparameter Selection</vt:lpstr>
      <vt:lpstr>HDBscan Hyperparameter Selection</vt:lpstr>
      <vt:lpstr>Recommender</vt:lpstr>
      <vt:lpstr>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Smarter Condomium Search</dc:title>
  <dc:creator>joseph gan</dc:creator>
  <cp:lastModifiedBy>9653</cp:lastModifiedBy>
  <cp:revision>10</cp:revision>
  <dcterms:modified xsi:type="dcterms:W3CDTF">2021-12-11T13:45:41Z</dcterms:modified>
</cp:coreProperties>
</file>